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4"/>
    <p:sldMasterId id="2147483950" r:id="rId5"/>
    <p:sldMasterId id="2147483957" r:id="rId6"/>
    <p:sldMasterId id="2147483970" r:id="rId7"/>
  </p:sldMasterIdLst>
  <p:notesMasterIdLst>
    <p:notesMasterId r:id="rId26"/>
  </p:notesMasterIdLst>
  <p:handoutMasterIdLst>
    <p:handoutMasterId r:id="rId27"/>
  </p:handoutMasterIdLst>
  <p:sldIdLst>
    <p:sldId id="256" r:id="rId8"/>
    <p:sldId id="268" r:id="rId9"/>
    <p:sldId id="269" r:id="rId10"/>
    <p:sldId id="271" r:id="rId11"/>
    <p:sldId id="266" r:id="rId12"/>
    <p:sldId id="272" r:id="rId13"/>
    <p:sldId id="273" r:id="rId14"/>
    <p:sldId id="274" r:id="rId15"/>
    <p:sldId id="265" r:id="rId16"/>
    <p:sldId id="275" r:id="rId17"/>
    <p:sldId id="276" r:id="rId18"/>
    <p:sldId id="277" r:id="rId19"/>
    <p:sldId id="278" r:id="rId20"/>
    <p:sldId id="279" r:id="rId21"/>
    <p:sldId id="284" r:id="rId22"/>
    <p:sldId id="280" r:id="rId23"/>
    <p:sldId id="281" r:id="rId24"/>
    <p:sldId id="283" r:id="rId25"/>
  </p:sldIdLst>
  <p:sldSz cx="12225338" cy="6858000"/>
  <p:notesSz cx="7023100" cy="9309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610636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122127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831909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244254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3053182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3663818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4274454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4885091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5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bw"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FFF"/>
    <a:srgbClr val="8197A6"/>
    <a:srgbClr val="F1666A"/>
    <a:srgbClr val="D9D9D9"/>
    <a:srgbClr val="053249"/>
    <a:srgbClr val="003249"/>
    <a:srgbClr val="335E6F"/>
    <a:srgbClr val="006196"/>
    <a:srgbClr val="6DCFF6"/>
    <a:srgbClr val="FFCC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7" autoAdjust="0"/>
    <p:restoredTop sz="94035" autoAdjust="0"/>
  </p:normalViewPr>
  <p:slideViewPr>
    <p:cSldViewPr snapToGrid="0">
      <p:cViewPr varScale="1">
        <p:scale>
          <a:sx n="144" d="100"/>
          <a:sy n="144" d="100"/>
        </p:scale>
        <p:origin x="102" y="216"/>
      </p:cViewPr>
      <p:guideLst>
        <p:guide orient="horz" pos="2160"/>
        <p:guide pos="385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4" d="100"/>
          <a:sy n="54" d="100"/>
        </p:scale>
        <p:origin x="2874" y="78"/>
      </p:cViewPr>
      <p:guideLst>
        <p:guide orient="horz" pos="2932"/>
        <p:guide pos="221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VALUE</c:v>
                </c:pt>
              </c:strCache>
            </c:strRef>
          </c:tx>
          <c:spPr>
            <a:ln>
              <a:noFill/>
            </a:ln>
            <a:effectLst/>
            <a:scene3d>
              <a:camera prst="orthographicFront"/>
              <a:lightRig rig="threePt" dir="t"/>
            </a:scene3d>
            <a:sp3d prstMaterial="matte"/>
          </c:spPr>
          <c:explosion val="5"/>
          <c:dPt>
            <c:idx val="0"/>
            <c:bubble3D val="0"/>
            <c:spPr>
              <a:solidFill>
                <a:srgbClr val="76C8A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741F-47C1-9996-DF6877D07366}"/>
              </c:ext>
            </c:extLst>
          </c:dPt>
          <c:dPt>
            <c:idx val="1"/>
            <c:bubble3D val="0"/>
            <c:spPr>
              <a:solidFill>
                <a:srgbClr val="00AE9D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741F-47C1-9996-DF6877D07366}"/>
              </c:ext>
            </c:extLst>
          </c:dPt>
          <c:dPt>
            <c:idx val="2"/>
            <c:bubble3D val="0"/>
            <c:spPr>
              <a:solidFill>
                <a:srgbClr val="008E7A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741F-47C1-9996-DF6877D07366}"/>
              </c:ext>
            </c:extLst>
          </c:dPt>
          <c:dPt>
            <c:idx val="3"/>
            <c:bubble3D val="0"/>
            <c:spPr>
              <a:solidFill>
                <a:srgbClr val="006762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741F-47C1-9996-DF6877D07366}"/>
              </c:ext>
            </c:extLst>
          </c:dPt>
          <c:dPt>
            <c:idx val="4"/>
            <c:bubble3D val="0"/>
            <c:spPr>
              <a:solidFill>
                <a:srgbClr val="FFCC4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9-741F-47C1-9996-DF6877D07366}"/>
              </c:ext>
            </c:extLst>
          </c:dPt>
          <c:dPt>
            <c:idx val="5"/>
            <c:bubble3D val="0"/>
            <c:spPr>
              <a:solidFill>
                <a:srgbClr val="FBAB18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B-741F-47C1-9996-DF6877D07366}"/>
              </c:ext>
            </c:extLst>
          </c:dPt>
          <c:dPt>
            <c:idx val="6"/>
            <c:bubble3D val="0"/>
            <c:spPr>
              <a:solidFill>
                <a:srgbClr val="F4792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D-741F-47C1-9996-DF6877D07366}"/>
              </c:ext>
            </c:extLst>
          </c:dPt>
          <c:dPt>
            <c:idx val="7"/>
            <c:bubble3D val="0"/>
            <c:spPr>
              <a:solidFill>
                <a:srgbClr val="A75534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F-741F-47C1-9996-DF6877D07366}"/>
              </c:ext>
            </c:extLst>
          </c:dPt>
          <c:dPt>
            <c:idx val="8"/>
            <c:bubble3D val="0"/>
            <c:spPr>
              <a:solidFill>
                <a:srgbClr val="F1666A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1-741F-47C1-9996-DF6877D07366}"/>
              </c:ext>
            </c:extLst>
          </c:dPt>
          <c:dPt>
            <c:idx val="9"/>
            <c:bubble3D val="0"/>
            <c:spPr>
              <a:solidFill>
                <a:srgbClr val="ED1B2F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3-741F-47C1-9996-DF6877D07366}"/>
              </c:ext>
            </c:extLst>
          </c:dPt>
          <c:dPt>
            <c:idx val="10"/>
            <c:bubble3D val="0"/>
            <c:spPr>
              <a:solidFill>
                <a:srgbClr val="CF1D39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5-741F-47C1-9996-DF6877D07366}"/>
              </c:ext>
            </c:extLst>
          </c:dPt>
          <c:dPt>
            <c:idx val="11"/>
            <c:bubble3D val="0"/>
            <c:spPr>
              <a:solidFill>
                <a:srgbClr val="960136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7-741F-47C1-9996-DF6877D07366}"/>
              </c:ext>
            </c:extLst>
          </c:dPt>
          <c:dPt>
            <c:idx val="12"/>
            <c:bubble3D val="0"/>
            <c:spPr>
              <a:solidFill>
                <a:srgbClr val="6DCFF6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9-741F-47C1-9996-DF6877D07366}"/>
              </c:ext>
            </c:extLst>
          </c:dPt>
          <c:dPt>
            <c:idx val="13"/>
            <c:bubble3D val="0"/>
            <c:spPr>
              <a:solidFill>
                <a:srgbClr val="009BDB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B-741F-47C1-9996-DF6877D07366}"/>
              </c:ext>
            </c:extLst>
          </c:dPt>
          <c:dPt>
            <c:idx val="14"/>
            <c:bubble3D val="0"/>
            <c:spPr>
              <a:solidFill>
                <a:srgbClr val="00619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D-741F-47C1-9996-DF6877D07366}"/>
              </c:ext>
            </c:extLst>
          </c:dPt>
          <c:dPt>
            <c:idx val="15"/>
            <c:bubble3D val="0"/>
            <c:spPr>
              <a:solidFill>
                <a:srgbClr val="1E3378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F-741F-47C1-9996-DF6877D07366}"/>
              </c:ext>
            </c:extLst>
          </c:dPt>
          <c:dPt>
            <c:idx val="16"/>
            <c:bubble3D val="0"/>
            <c:spPr>
              <a:solidFill>
                <a:srgbClr val="76C8A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1-741F-47C1-9996-DF6877D07366}"/>
              </c:ext>
            </c:extLst>
          </c:dPt>
          <c:dPt>
            <c:idx val="17"/>
            <c:bubble3D val="0"/>
            <c:spPr>
              <a:solidFill>
                <a:srgbClr val="00AE9D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3-741F-47C1-9996-DF6877D07366}"/>
              </c:ext>
            </c:extLst>
          </c:dPt>
          <c:dPt>
            <c:idx val="18"/>
            <c:bubble3D val="0"/>
            <c:spPr>
              <a:solidFill>
                <a:srgbClr val="008E7A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5-741F-47C1-9996-DF6877D07366}"/>
              </c:ext>
            </c:extLst>
          </c:dPt>
          <c:dPt>
            <c:idx val="19"/>
            <c:bubble3D val="0"/>
            <c:spPr>
              <a:solidFill>
                <a:srgbClr val="006762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7-741F-47C1-9996-DF6877D07366}"/>
              </c:ext>
            </c:extLst>
          </c:dPt>
          <c:dPt>
            <c:idx val="20"/>
            <c:bubble3D val="0"/>
            <c:spPr>
              <a:solidFill>
                <a:srgbClr val="FFCC4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9-741F-47C1-9996-DF6877D07366}"/>
              </c:ext>
            </c:extLst>
          </c:dPt>
          <c:dPt>
            <c:idx val="21"/>
            <c:bubble3D val="0"/>
            <c:spPr>
              <a:solidFill>
                <a:srgbClr val="FFDE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B-741F-47C1-9996-DF6877D07366}"/>
              </c:ext>
            </c:extLst>
          </c:dPt>
          <c:dPt>
            <c:idx val="22"/>
            <c:bubble3D val="0"/>
            <c:spPr>
              <a:solidFill>
                <a:srgbClr val="F4792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D-741F-47C1-9996-DF6877D07366}"/>
              </c:ext>
            </c:extLst>
          </c:dPt>
          <c:dPt>
            <c:idx val="23"/>
            <c:bubble3D val="0"/>
            <c:spPr>
              <a:solidFill>
                <a:srgbClr val="A75534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F-741F-47C1-9996-DF6877D07366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741F-47C1-9996-DF6877D07366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2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741F-47C1-9996-DF6877D07366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3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741F-47C1-9996-DF6877D07366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4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741F-47C1-9996-DF6877D07366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5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9-741F-47C1-9996-DF6877D07366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6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B-741F-47C1-9996-DF6877D07366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D-741F-47C1-9996-DF6877D07366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F-741F-47C1-9996-DF6877D07366}"/>
                </c:ext>
              </c:extLst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1-741F-47C1-9996-DF6877D07366}"/>
                </c:ext>
              </c:extLst>
            </c:dLbl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3-741F-47C1-9996-DF6877D07366}"/>
                </c:ext>
              </c:extLst>
            </c:dLbl>
            <c:dLbl>
              <c:idx val="1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5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5-741F-47C1-9996-DF6877D07366}"/>
                </c:ext>
              </c:extLst>
            </c:dLbl>
            <c:dLbl>
              <c:idx val="1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6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7-741F-47C1-9996-DF6877D07366}"/>
                </c:ext>
              </c:extLst>
            </c:dLbl>
            <c:dLbl>
              <c:idx val="1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9-741F-47C1-9996-DF6877D07366}"/>
                </c:ext>
              </c:extLst>
            </c:dLbl>
            <c:dLbl>
              <c:idx val="1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B-741F-47C1-9996-DF6877D07366}"/>
                </c:ext>
              </c:extLst>
            </c:dLbl>
            <c:dLbl>
              <c:idx val="1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3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D-741F-47C1-9996-DF6877D07366}"/>
                </c:ext>
              </c:extLst>
            </c:dLbl>
            <c:dLbl>
              <c:idx val="1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4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F-741F-47C1-9996-DF6877D07366}"/>
                </c:ext>
              </c:extLst>
            </c:dLbl>
            <c:dLbl>
              <c:idx val="1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5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1-741F-47C1-9996-DF6877D07366}"/>
                </c:ext>
              </c:extLst>
            </c:dLbl>
            <c:dLbl>
              <c:idx val="1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6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3-741F-47C1-9996-DF6877D07366}"/>
                </c:ext>
              </c:extLst>
            </c:dLbl>
            <c:dLbl>
              <c:idx val="1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1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5-741F-47C1-9996-DF6877D07366}"/>
                </c:ext>
              </c:extLst>
            </c:dLbl>
            <c:dLbl>
              <c:idx val="1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2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7-741F-47C1-9996-DF6877D07366}"/>
                </c:ext>
              </c:extLst>
            </c:dLbl>
            <c:dLbl>
              <c:idx val="2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3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9-741F-47C1-9996-DF6877D07366}"/>
                </c:ext>
              </c:extLst>
            </c:dLbl>
            <c:dLbl>
              <c:idx val="2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4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B-741F-47C1-9996-DF6877D07366}"/>
                </c:ext>
              </c:extLst>
            </c:dLbl>
            <c:dLbl>
              <c:idx val="2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5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D-741F-47C1-9996-DF6877D07366}"/>
                </c:ext>
              </c:extLst>
            </c:dLbl>
            <c:dLbl>
              <c:idx val="2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6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F-741F-47C1-9996-DF6877D0736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30" b="1" i="0" u="sng" strike="noStrike" kern="1200" spc="0" baseline="0">
                    <a:solidFill>
                      <a:schemeClr val="accent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bestFit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Sheet1!$A$2:$A$25</c:f>
              <c:strCache>
                <c:ptCount val="24"/>
                <c:pt idx="0">
                  <c:v>1st Entry</c:v>
                </c:pt>
                <c:pt idx="1">
                  <c:v>2nd Entry</c:v>
                </c:pt>
                <c:pt idx="2">
                  <c:v>3rd Entry</c:v>
                </c:pt>
                <c:pt idx="3">
                  <c:v>4th Entry</c:v>
                </c:pt>
                <c:pt idx="4">
                  <c:v>5th Entry</c:v>
                </c:pt>
                <c:pt idx="5">
                  <c:v>6th Entry</c:v>
                </c:pt>
                <c:pt idx="6">
                  <c:v>7th Entry</c:v>
                </c:pt>
                <c:pt idx="7">
                  <c:v>8th Entry</c:v>
                </c:pt>
                <c:pt idx="8">
                  <c:v>9th Entry</c:v>
                </c:pt>
                <c:pt idx="9">
                  <c:v>10th Entry</c:v>
                </c:pt>
                <c:pt idx="10">
                  <c:v>11th Entry</c:v>
                </c:pt>
                <c:pt idx="11">
                  <c:v>12th Entry</c:v>
                </c:pt>
                <c:pt idx="12">
                  <c:v>13th Entry</c:v>
                </c:pt>
                <c:pt idx="13">
                  <c:v>14th Entry</c:v>
                </c:pt>
                <c:pt idx="14">
                  <c:v>15th Entry</c:v>
                </c:pt>
                <c:pt idx="15">
                  <c:v>16th Entry</c:v>
                </c:pt>
                <c:pt idx="16">
                  <c:v>17th Entry</c:v>
                </c:pt>
                <c:pt idx="17">
                  <c:v>18th Entry</c:v>
                </c:pt>
                <c:pt idx="18">
                  <c:v>19th Entry</c:v>
                </c:pt>
                <c:pt idx="19">
                  <c:v>20th Entry</c:v>
                </c:pt>
                <c:pt idx="20">
                  <c:v>21th Entry</c:v>
                </c:pt>
                <c:pt idx="21">
                  <c:v>22th Entry</c:v>
                </c:pt>
                <c:pt idx="22">
                  <c:v>23th Entry</c:v>
                </c:pt>
                <c:pt idx="23">
                  <c:v>24th Entry</c:v>
                </c:pt>
              </c:strCache>
            </c:strRef>
          </c:cat>
          <c:val>
            <c:numRef>
              <c:f>Sheet1!$B$2:$B$25</c:f>
              <c:numCache>
                <c:formatCode>General</c:formatCode>
                <c:ptCount val="24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10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  <c:pt idx="7">
                  <c:v>10</c:v>
                </c:pt>
                <c:pt idx="8">
                  <c:v>10</c:v>
                </c:pt>
                <c:pt idx="9">
                  <c:v>10</c:v>
                </c:pt>
                <c:pt idx="10">
                  <c:v>10</c:v>
                </c:pt>
                <c:pt idx="11">
                  <c:v>10</c:v>
                </c:pt>
                <c:pt idx="12">
                  <c:v>10</c:v>
                </c:pt>
                <c:pt idx="13">
                  <c:v>10</c:v>
                </c:pt>
                <c:pt idx="14">
                  <c:v>10</c:v>
                </c:pt>
                <c:pt idx="15">
                  <c:v>10</c:v>
                </c:pt>
                <c:pt idx="16">
                  <c:v>10</c:v>
                </c:pt>
                <c:pt idx="17">
                  <c:v>10</c:v>
                </c:pt>
                <c:pt idx="18">
                  <c:v>10</c:v>
                </c:pt>
                <c:pt idx="19">
                  <c:v>10</c:v>
                </c:pt>
                <c:pt idx="20">
                  <c:v>10</c:v>
                </c:pt>
                <c:pt idx="21">
                  <c:v>10</c:v>
                </c:pt>
                <c:pt idx="22">
                  <c:v>10</c:v>
                </c:pt>
                <c:pt idx="2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0-741F-47C1-9996-DF6877D07366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u="sng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0"/>
    </c:view3D>
    <c:floor>
      <c:thickness val="0"/>
      <c:spPr>
        <a:solidFill>
          <a:schemeClr val="accent1">
            <a:alpha val="30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7916454801487282E-2"/>
          <c:y val="5.9660478663425089E-2"/>
          <c:w val="0.93792021248511792"/>
          <c:h val="0.5939151379666165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VALUE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76C8AE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1504-4AAD-8BCA-155C626759E1}"/>
              </c:ext>
            </c:extLst>
          </c:dPt>
          <c:dPt>
            <c:idx val="1"/>
            <c:invertIfNegative val="0"/>
            <c:bubble3D val="0"/>
            <c:spPr>
              <a:solidFill>
                <a:srgbClr val="00AE9D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1504-4AAD-8BCA-155C626759E1}"/>
              </c:ext>
            </c:extLst>
          </c:dPt>
          <c:dPt>
            <c:idx val="2"/>
            <c:invertIfNegative val="0"/>
            <c:bubble3D val="0"/>
            <c:spPr>
              <a:solidFill>
                <a:srgbClr val="008E7A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1504-4AAD-8BCA-155C626759E1}"/>
              </c:ext>
            </c:extLst>
          </c:dPt>
          <c:dPt>
            <c:idx val="3"/>
            <c:invertIfNegative val="0"/>
            <c:bubble3D val="0"/>
            <c:spPr>
              <a:solidFill>
                <a:srgbClr val="00676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1504-4AAD-8BCA-155C626759E1}"/>
              </c:ext>
            </c:extLst>
          </c:dPt>
          <c:dPt>
            <c:idx val="4"/>
            <c:invertIfNegative val="0"/>
            <c:bubble3D val="0"/>
            <c:spPr>
              <a:solidFill>
                <a:srgbClr val="FFCC4E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1504-4AAD-8BCA-155C626759E1}"/>
              </c:ext>
            </c:extLst>
          </c:dPt>
          <c:dPt>
            <c:idx val="5"/>
            <c:invertIfNegative val="0"/>
            <c:bubble3D val="0"/>
            <c:spPr>
              <a:solidFill>
                <a:srgbClr val="FBAB18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1504-4AAD-8BCA-155C626759E1}"/>
              </c:ext>
            </c:extLst>
          </c:dPt>
          <c:dPt>
            <c:idx val="6"/>
            <c:invertIfNegative val="0"/>
            <c:bubble3D val="0"/>
            <c:spPr>
              <a:solidFill>
                <a:srgbClr val="F4792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D-1504-4AAD-8BCA-155C626759E1}"/>
              </c:ext>
            </c:extLst>
          </c:dPt>
          <c:dPt>
            <c:idx val="7"/>
            <c:invertIfNegative val="0"/>
            <c:bubble3D val="0"/>
            <c:spPr>
              <a:solidFill>
                <a:srgbClr val="A75534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F-1504-4AAD-8BCA-155C626759E1}"/>
              </c:ext>
            </c:extLst>
          </c:dPt>
          <c:dPt>
            <c:idx val="8"/>
            <c:invertIfNegative val="0"/>
            <c:bubble3D val="0"/>
            <c:spPr>
              <a:solidFill>
                <a:srgbClr val="F1666A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1-1504-4AAD-8BCA-155C626759E1}"/>
              </c:ext>
            </c:extLst>
          </c:dPt>
          <c:dPt>
            <c:idx val="9"/>
            <c:invertIfNegative val="0"/>
            <c:bubble3D val="0"/>
            <c:spPr>
              <a:solidFill>
                <a:srgbClr val="ED1B2F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3-1504-4AAD-8BCA-155C626759E1}"/>
              </c:ext>
            </c:extLst>
          </c:dPt>
          <c:dPt>
            <c:idx val="10"/>
            <c:invertIfNegative val="0"/>
            <c:bubble3D val="0"/>
            <c:spPr>
              <a:solidFill>
                <a:srgbClr val="CF1D3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5-1504-4AAD-8BCA-155C626759E1}"/>
              </c:ext>
            </c:extLst>
          </c:dPt>
          <c:dPt>
            <c:idx val="11"/>
            <c:invertIfNegative val="0"/>
            <c:bubble3D val="0"/>
            <c:spPr>
              <a:solidFill>
                <a:srgbClr val="960136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7-1504-4AAD-8BCA-155C626759E1}"/>
              </c:ext>
            </c:extLst>
          </c:dPt>
          <c:dPt>
            <c:idx val="12"/>
            <c:invertIfNegative val="0"/>
            <c:bubble3D val="0"/>
            <c:spPr>
              <a:solidFill>
                <a:srgbClr val="6DCFF6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9-1504-4AAD-8BCA-155C626759E1}"/>
              </c:ext>
            </c:extLst>
          </c:dPt>
          <c:dPt>
            <c:idx val="13"/>
            <c:invertIfNegative val="0"/>
            <c:bubble3D val="0"/>
            <c:spPr>
              <a:solidFill>
                <a:srgbClr val="009BDB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B-1504-4AAD-8BCA-155C626759E1}"/>
              </c:ext>
            </c:extLst>
          </c:dPt>
          <c:dPt>
            <c:idx val="14"/>
            <c:invertIfNegative val="0"/>
            <c:bubble3D val="0"/>
            <c:spPr>
              <a:solidFill>
                <a:srgbClr val="00619E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D-1504-4AAD-8BCA-155C626759E1}"/>
              </c:ext>
            </c:extLst>
          </c:dPt>
          <c:dPt>
            <c:idx val="15"/>
            <c:invertIfNegative val="0"/>
            <c:bubble3D val="0"/>
            <c:spPr>
              <a:solidFill>
                <a:srgbClr val="1E3378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F-1504-4AAD-8BCA-155C626759E1}"/>
              </c:ext>
            </c:extLst>
          </c:dPt>
          <c:dPt>
            <c:idx val="16"/>
            <c:invertIfNegative val="0"/>
            <c:bubble3D val="0"/>
            <c:spPr>
              <a:solidFill>
                <a:srgbClr val="76C8AE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1-1504-4AAD-8BCA-155C626759E1}"/>
              </c:ext>
            </c:extLst>
          </c:dPt>
          <c:dPt>
            <c:idx val="17"/>
            <c:invertIfNegative val="0"/>
            <c:bubble3D val="0"/>
            <c:spPr>
              <a:solidFill>
                <a:srgbClr val="00AE9D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3-1504-4AAD-8BCA-155C626759E1}"/>
              </c:ext>
            </c:extLst>
          </c:dPt>
          <c:dPt>
            <c:idx val="18"/>
            <c:invertIfNegative val="0"/>
            <c:bubble3D val="0"/>
            <c:spPr>
              <a:solidFill>
                <a:srgbClr val="008E7A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5-1504-4AAD-8BCA-155C626759E1}"/>
              </c:ext>
            </c:extLst>
          </c:dPt>
          <c:dPt>
            <c:idx val="19"/>
            <c:invertIfNegative val="0"/>
            <c:bubble3D val="0"/>
            <c:spPr>
              <a:solidFill>
                <a:srgbClr val="00676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7-1504-4AAD-8BCA-155C626759E1}"/>
              </c:ext>
            </c:extLst>
          </c:dPt>
          <c:dPt>
            <c:idx val="20"/>
            <c:invertIfNegative val="0"/>
            <c:bubble3D val="0"/>
            <c:spPr>
              <a:solidFill>
                <a:srgbClr val="FFCC4E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9-1504-4AAD-8BCA-155C626759E1}"/>
              </c:ext>
            </c:extLst>
          </c:dPt>
          <c:dPt>
            <c:idx val="21"/>
            <c:invertIfNegative val="0"/>
            <c:bubble3D val="0"/>
            <c:spPr>
              <a:solidFill>
                <a:srgbClr val="FBAB18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B-1504-4AAD-8BCA-155C626759E1}"/>
              </c:ext>
            </c:extLst>
          </c:dPt>
          <c:dPt>
            <c:idx val="22"/>
            <c:invertIfNegative val="0"/>
            <c:bubble3D val="0"/>
            <c:spPr>
              <a:solidFill>
                <a:srgbClr val="F4792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D-1504-4AAD-8BCA-155C626759E1}"/>
              </c:ext>
            </c:extLst>
          </c:dPt>
          <c:dPt>
            <c:idx val="23"/>
            <c:invertIfNegative val="0"/>
            <c:bubble3D val="0"/>
            <c:spPr>
              <a:solidFill>
                <a:srgbClr val="A75534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F-1504-4AAD-8BCA-155C626759E1}"/>
              </c:ext>
            </c:extLst>
          </c:dPt>
          <c:cat>
            <c:strRef>
              <c:f>Sheet1!$A$2:$A$25</c:f>
              <c:strCache>
                <c:ptCount val="24"/>
                <c:pt idx="0">
                  <c:v>1st Entry</c:v>
                </c:pt>
                <c:pt idx="1">
                  <c:v>2nd Entry</c:v>
                </c:pt>
                <c:pt idx="2">
                  <c:v>3rd Entry</c:v>
                </c:pt>
                <c:pt idx="3">
                  <c:v>4th Entry</c:v>
                </c:pt>
                <c:pt idx="4">
                  <c:v>5th Entry</c:v>
                </c:pt>
                <c:pt idx="5">
                  <c:v>6th Entry</c:v>
                </c:pt>
                <c:pt idx="6">
                  <c:v>7th Entry</c:v>
                </c:pt>
                <c:pt idx="7">
                  <c:v>8th Entry</c:v>
                </c:pt>
                <c:pt idx="8">
                  <c:v>9th Entry</c:v>
                </c:pt>
                <c:pt idx="9">
                  <c:v>10th Entry</c:v>
                </c:pt>
                <c:pt idx="10">
                  <c:v>11th Entry</c:v>
                </c:pt>
                <c:pt idx="11">
                  <c:v>12th Entry</c:v>
                </c:pt>
                <c:pt idx="12">
                  <c:v>13th Entry</c:v>
                </c:pt>
                <c:pt idx="13">
                  <c:v>14th Entry</c:v>
                </c:pt>
                <c:pt idx="14">
                  <c:v>15th Entry</c:v>
                </c:pt>
                <c:pt idx="15">
                  <c:v>16th Entry</c:v>
                </c:pt>
                <c:pt idx="16">
                  <c:v>17th Entry</c:v>
                </c:pt>
                <c:pt idx="17">
                  <c:v>18th Entry</c:v>
                </c:pt>
                <c:pt idx="18">
                  <c:v>19th Entry</c:v>
                </c:pt>
                <c:pt idx="19">
                  <c:v>20th Entry</c:v>
                </c:pt>
                <c:pt idx="20">
                  <c:v>21th Entry</c:v>
                </c:pt>
                <c:pt idx="21">
                  <c:v>22th Entry</c:v>
                </c:pt>
                <c:pt idx="22">
                  <c:v>23th Entry</c:v>
                </c:pt>
                <c:pt idx="23">
                  <c:v>24th Entry</c:v>
                </c:pt>
              </c:strCache>
            </c:strRef>
          </c:cat>
          <c:val>
            <c:numRef>
              <c:f>Sheet1!$B$2:$B$25</c:f>
              <c:numCache>
                <c:formatCode>General</c:formatCode>
                <c:ptCount val="24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10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  <c:pt idx="7">
                  <c:v>10</c:v>
                </c:pt>
                <c:pt idx="8">
                  <c:v>10</c:v>
                </c:pt>
                <c:pt idx="9">
                  <c:v>10</c:v>
                </c:pt>
                <c:pt idx="10">
                  <c:v>10</c:v>
                </c:pt>
                <c:pt idx="11">
                  <c:v>10</c:v>
                </c:pt>
                <c:pt idx="12">
                  <c:v>10</c:v>
                </c:pt>
                <c:pt idx="13">
                  <c:v>10</c:v>
                </c:pt>
                <c:pt idx="14">
                  <c:v>10</c:v>
                </c:pt>
                <c:pt idx="15">
                  <c:v>10</c:v>
                </c:pt>
                <c:pt idx="16">
                  <c:v>10</c:v>
                </c:pt>
                <c:pt idx="17">
                  <c:v>10</c:v>
                </c:pt>
                <c:pt idx="18">
                  <c:v>10</c:v>
                </c:pt>
                <c:pt idx="19">
                  <c:v>10</c:v>
                </c:pt>
                <c:pt idx="20">
                  <c:v>10</c:v>
                </c:pt>
                <c:pt idx="21">
                  <c:v>10</c:v>
                </c:pt>
                <c:pt idx="22">
                  <c:v>10</c:v>
                </c:pt>
                <c:pt idx="2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0-1504-4AAD-8BCA-155C626759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0"/>
        <c:gapDepth val="10"/>
        <c:shape val="box"/>
        <c:axId val="1929698128"/>
        <c:axId val="1929700880"/>
        <c:axId val="0"/>
      </c:bar3DChart>
      <c:catAx>
        <c:axId val="19296981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60000"/>
                  <a:lumOff val="4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spc="150" normalizeH="0" baseline="0">
                <a:solidFill>
                  <a:schemeClr val="l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929700880"/>
        <c:crosses val="autoZero"/>
        <c:auto val="1"/>
        <c:lblAlgn val="ctr"/>
        <c:lblOffset val="100"/>
        <c:noMultiLvlLbl val="0"/>
      </c:catAx>
      <c:valAx>
        <c:axId val="1929700880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9296981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5">
  <cs:axisTitle>
    <cs:lnRef idx="0"/>
    <cs:fillRef idx="0"/>
    <cs:effectRef idx="0"/>
    <cs:fontRef idx="minor">
      <a:schemeClr val="lt1"/>
    </cs:fontRef>
    <cs:defRPr sz="1197" b="1" kern="1200"/>
  </cs:axisTitle>
  <cs:categoryAxis>
    <cs:lnRef idx="0">
      <cs:styleClr val="0"/>
    </cs:lnRef>
    <cs:fillRef idx="0"/>
    <cs:effectRef idx="0"/>
    <cs:fontRef idx="minor">
      <a:schemeClr val="lt1"/>
    </cs:fontRef>
    <cs:defRPr sz="1197" kern="1200" cap="all" spc="150" normalizeH="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330" kern="1200"/>
  </cs:chartArea>
  <cs:dataLabel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70000"/>
        </a:schemeClr>
      </a:solidFill>
    </cs:spPr>
    <cs:defRPr sz="1197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lumMod val="20000"/>
          <a:lumOff val="8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lumMod val="20000"/>
          <a:lumOff val="80000"/>
        </a:schemeClr>
      </a:solidFill>
      <a:sp3d/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1197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>
      <cs:styleClr val="0"/>
    </cs:fillRef>
    <cs:effectRef idx="0"/>
    <cs:fontRef idx="minor">
      <a:schemeClr val="dk1"/>
    </cs:fontRef>
    <cs:spPr>
      <a:solidFill>
        <a:schemeClr val="phClr">
          <a:alpha val="30000"/>
        </a:schemeClr>
      </a:solidFill>
      <a:sp3d/>
    </cs:spPr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lumMod val="60000"/>
            <a:lumOff val="40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lumMod val="50000"/>
            <a:lumOff val="5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197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995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1197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50459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A6888345-B3D3-4351-A7A9-F936F5935E41}" type="datetimeFigureOut">
              <a:rPr lang="en-US"/>
              <a:pPr>
                <a:defRPr/>
              </a:pPr>
              <a:t>7/16/2026</a:t>
            </a:fld>
            <a:endParaRPr lang="en-US" dirty="0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4025" y="693738"/>
            <a:ext cx="617696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D8DF57D7-2670-4E78-96DD-D9B2280512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4303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610636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1221273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831909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2442545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3053182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6pPr>
    <a:lvl7pPr marL="3663818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7pPr>
    <a:lvl8pPr marL="4274454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8pPr>
    <a:lvl9pPr marL="4885091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4025" y="693738"/>
            <a:ext cx="6176963" cy="34655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DF57D7-2670-4E78-96DD-D9B22805124F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512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69">
            <a:extLst>
              <a:ext uri="{FF2B5EF4-FFF2-40B4-BE49-F238E27FC236}">
                <a16:creationId xmlns:a16="http://schemas.microsoft.com/office/drawing/2014/main" id="{655A41B8-2864-44C4-A9B2-9F40A95F93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225338" cy="6858000"/>
          </a:xfrm>
          <a:prstGeom prst="rect">
            <a:avLst/>
          </a:prstGeom>
        </p:spPr>
      </p:pic>
      <p:sp>
        <p:nvSpPr>
          <p:cNvPr id="90" name="Rectangle 4">
            <a:extLst>
              <a:ext uri="{FF2B5EF4-FFF2-40B4-BE49-F238E27FC236}">
                <a16:creationId xmlns:a16="http://schemas.microsoft.com/office/drawing/2014/main" id="{FBF93EDD-5149-43C3-AE03-E4F5F512FE93}"/>
              </a:ext>
            </a:extLst>
          </p:cNvPr>
          <p:cNvSpPr/>
          <p:nvPr userDrawn="1"/>
        </p:nvSpPr>
        <p:spPr>
          <a:xfrm>
            <a:off x="0" y="0"/>
            <a:ext cx="12225338" cy="6858000"/>
          </a:xfrm>
          <a:prstGeom prst="rect">
            <a:avLst/>
          </a:prstGeom>
          <a:solidFill>
            <a:srgbClr val="00324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6323" name="Rectangle 2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28859" y="5258117"/>
            <a:ext cx="10627380" cy="38145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Font typeface="Verdana" pitchFamily="34" charset="0"/>
              <a:buNone/>
              <a:defRPr sz="1736"/>
            </a:lvl1pPr>
          </a:lstStyle>
          <a:p>
            <a:pPr lvl="0"/>
            <a:r>
              <a:rPr lang="en-GB" noProof="0" dirty="0" err="1"/>
              <a:t>SubTitle</a:t>
            </a:r>
            <a:endParaRPr lang="en-GB" noProof="0" dirty="0"/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47600" y="3351588"/>
            <a:ext cx="11844000" cy="707886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rgbClr val="FEFFFF"/>
                </a:solidFill>
              </a:defRPr>
            </a:lvl1pPr>
          </a:lstStyle>
          <a:p>
            <a:pPr lvl="0"/>
            <a:r>
              <a:rPr lang="en-GB" noProof="0" dirty="0"/>
              <a:t>NAME YOUR PRESENTATION</a:t>
            </a:r>
          </a:p>
        </p:txBody>
      </p:sp>
      <p:sp>
        <p:nvSpPr>
          <p:cNvPr id="56347" name="Text Box 27"/>
          <p:cNvSpPr txBox="1">
            <a:spLocks noChangeArrowheads="1"/>
          </p:cNvSpPr>
          <p:nvPr userDrawn="1"/>
        </p:nvSpPr>
        <p:spPr bwMode="auto">
          <a:xfrm>
            <a:off x="844737" y="642937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 dirty="0"/>
          </a:p>
        </p:txBody>
      </p:sp>
      <p:cxnSp>
        <p:nvCxnSpPr>
          <p:cNvPr id="121" name="Straight Connector 64">
            <a:extLst>
              <a:ext uri="{FF2B5EF4-FFF2-40B4-BE49-F238E27FC236}">
                <a16:creationId xmlns:a16="http://schemas.microsoft.com/office/drawing/2014/main" id="{6B88ADAB-0C9C-4BC9-A42C-A57312626145}"/>
              </a:ext>
            </a:extLst>
          </p:cNvPr>
          <p:cNvCxnSpPr>
            <a:cxnSpLocks/>
          </p:cNvCxnSpPr>
          <p:nvPr userDrawn="1"/>
        </p:nvCxnSpPr>
        <p:spPr>
          <a:xfrm>
            <a:off x="222041" y="6422971"/>
            <a:ext cx="11768092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Box 58"/>
          <p:cNvSpPr txBox="1">
            <a:spLocks noChangeArrowheads="1"/>
          </p:cNvSpPr>
          <p:nvPr userDrawn="1"/>
        </p:nvSpPr>
        <p:spPr bwMode="auto">
          <a:xfrm>
            <a:off x="228720" y="6202800"/>
            <a:ext cx="6706956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anchor="b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800" noProof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 UNCLASSIFIED – For ESA Official Use Only</a:t>
            </a:r>
            <a:endParaRPr lang="en-GB" sz="800" noProof="0" dirty="0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4" name="Straight Connector 152">
            <a:extLst>
              <a:ext uri="{FF2B5EF4-FFF2-40B4-BE49-F238E27FC236}">
                <a16:creationId xmlns:a16="http://schemas.microsoft.com/office/drawing/2014/main" id="{357F7D0F-2D50-4418-8EB4-564A4B2CEE5B}"/>
              </a:ext>
            </a:extLst>
          </p:cNvPr>
          <p:cNvCxnSpPr>
            <a:cxnSpLocks/>
          </p:cNvCxnSpPr>
          <p:nvPr userDrawn="1"/>
        </p:nvCxnSpPr>
        <p:spPr>
          <a:xfrm>
            <a:off x="223200" y="4106871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37">
            <a:extLst>
              <a:ext uri="{FF2B5EF4-FFF2-40B4-BE49-F238E27FC236}">
                <a16:creationId xmlns:a16="http://schemas.microsoft.com/office/drawing/2014/main" id="{6C34021B-66EB-9E45-8BD1-64D5855A580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pic>
        <p:nvPicPr>
          <p:cNvPr id="40" name="Picture 5">
            <a:extLst>
              <a:ext uri="{FF2B5EF4-FFF2-40B4-BE49-F238E27FC236}">
                <a16:creationId xmlns:a16="http://schemas.microsoft.com/office/drawing/2014/main" id="{3DFCA419-798B-4A85-9CB9-0CC110EDC3C5}"/>
              </a:ext>
            </a:extLst>
          </p:cNvPr>
          <p:cNvPicPr>
            <a:picLocks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2800" y="6584400"/>
            <a:ext cx="1641396" cy="1044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EBB965BA-5FAA-5543-9444-B14F3D19DD2B}"/>
              </a:ext>
            </a:extLst>
          </p:cNvPr>
          <p:cNvPicPr/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928" y="6458298"/>
            <a:ext cx="9956800" cy="4051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6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5632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3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63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6325" grpId="0"/>
      <p:bldP spid="10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5">
            <a:extLst>
              <a:ext uri="{FF2B5EF4-FFF2-40B4-BE49-F238E27FC236}">
                <a16:creationId xmlns:a16="http://schemas.microsoft.com/office/drawing/2014/main" id="{79B5329C-A2C5-4ECB-BC98-1EE910A59C5C}"/>
              </a:ext>
            </a:extLst>
          </p:cNvPr>
          <p:cNvGrpSpPr/>
          <p:nvPr userDrawn="1"/>
        </p:nvGrpSpPr>
        <p:grpSpPr>
          <a:xfrm>
            <a:off x="-6583" y="-3"/>
            <a:ext cx="12302859" cy="6858003"/>
            <a:chOff x="-6566" y="-2"/>
            <a:chExt cx="12269309" cy="6858002"/>
          </a:xfrm>
        </p:grpSpPr>
        <p:sp>
          <p:nvSpPr>
            <p:cNvPr id="8" name="Rectangle 36" hidden="1">
              <a:extLst>
                <a:ext uri="{FF2B5EF4-FFF2-40B4-BE49-F238E27FC236}">
                  <a16:creationId xmlns:a16="http://schemas.microsoft.com/office/drawing/2014/main" id="{C8958B36-AB2D-48BD-9A47-6687DB792AE7}"/>
                </a:ext>
              </a:extLst>
            </p:cNvPr>
            <p:cNvSpPr/>
            <p:nvPr userDrawn="1"/>
          </p:nvSpPr>
          <p:spPr>
            <a:xfrm>
              <a:off x="-6566" y="-2"/>
              <a:ext cx="12198565" cy="6858002"/>
            </a:xfrm>
            <a:prstGeom prst="rect">
              <a:avLst/>
            </a:prstGeom>
            <a:solidFill>
              <a:srgbClr val="003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02" dirty="0"/>
            </a:p>
          </p:txBody>
        </p:sp>
        <p:grpSp>
          <p:nvGrpSpPr>
            <p:cNvPr id="9" name="Group 37" hidden="1">
              <a:extLst>
                <a:ext uri="{FF2B5EF4-FFF2-40B4-BE49-F238E27FC236}">
                  <a16:creationId xmlns:a16="http://schemas.microsoft.com/office/drawing/2014/main" id="{430FC37E-46B5-4BD2-9E97-2B76C0573440}"/>
                </a:ext>
              </a:extLst>
            </p:cNvPr>
            <p:cNvGrpSpPr/>
            <p:nvPr userDrawn="1"/>
          </p:nvGrpSpPr>
          <p:grpSpPr>
            <a:xfrm>
              <a:off x="442260" y="3456849"/>
              <a:ext cx="11820483" cy="2970388"/>
              <a:chOff x="442260" y="3600153"/>
              <a:chExt cx="11820483" cy="2970388"/>
            </a:xfrm>
          </p:grpSpPr>
          <p:cxnSp>
            <p:nvCxnSpPr>
              <p:cNvPr id="10" name="Straight Connector 38">
                <a:extLst>
                  <a:ext uri="{FF2B5EF4-FFF2-40B4-BE49-F238E27FC236}">
                    <a16:creationId xmlns:a16="http://schemas.microsoft.com/office/drawing/2014/main" id="{E63B12F6-68E5-4FD2-AE82-2C61E9FEC371}"/>
                  </a:ext>
                </a:extLst>
              </p:cNvPr>
              <p:cNvCxnSpPr/>
              <p:nvPr userDrawn="1"/>
            </p:nvCxnSpPr>
            <p:spPr>
              <a:xfrm flipV="1">
                <a:off x="930228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39">
                <a:extLst>
                  <a:ext uri="{FF2B5EF4-FFF2-40B4-BE49-F238E27FC236}">
                    <a16:creationId xmlns:a16="http://schemas.microsoft.com/office/drawing/2014/main" id="{3F18698A-2CC1-42F7-AFA2-0ED6A65A0467}"/>
                  </a:ext>
                </a:extLst>
              </p:cNvPr>
              <p:cNvCxnSpPr/>
              <p:nvPr userDrawn="1"/>
            </p:nvCxnSpPr>
            <p:spPr>
              <a:xfrm flipV="1">
                <a:off x="877305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40">
                <a:extLst>
                  <a:ext uri="{FF2B5EF4-FFF2-40B4-BE49-F238E27FC236}">
                    <a16:creationId xmlns:a16="http://schemas.microsoft.com/office/drawing/2014/main" id="{5A3E8D2A-FCB8-46D8-8E13-5DFD77E0857A}"/>
                  </a:ext>
                </a:extLst>
              </p:cNvPr>
              <p:cNvCxnSpPr/>
              <p:nvPr userDrawn="1"/>
            </p:nvCxnSpPr>
            <p:spPr>
              <a:xfrm flipV="1">
                <a:off x="8235524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41">
                <a:extLst>
                  <a:ext uri="{FF2B5EF4-FFF2-40B4-BE49-F238E27FC236}">
                    <a16:creationId xmlns:a16="http://schemas.microsoft.com/office/drawing/2014/main" id="{2A1A5DCC-95B9-432D-9319-E61A83F71866}"/>
                  </a:ext>
                </a:extLst>
              </p:cNvPr>
              <p:cNvCxnSpPr/>
              <p:nvPr userDrawn="1"/>
            </p:nvCxnSpPr>
            <p:spPr>
              <a:xfrm flipV="1">
                <a:off x="78660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42">
                <a:extLst>
                  <a:ext uri="{FF2B5EF4-FFF2-40B4-BE49-F238E27FC236}">
                    <a16:creationId xmlns:a16="http://schemas.microsoft.com/office/drawing/2014/main" id="{B8820250-F9E0-4311-BF0C-802AF6875CAD}"/>
                  </a:ext>
                </a:extLst>
              </p:cNvPr>
              <p:cNvCxnSpPr/>
              <p:nvPr userDrawn="1"/>
            </p:nvCxnSpPr>
            <p:spPr>
              <a:xfrm flipV="1">
                <a:off x="7498863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43">
                <a:extLst>
                  <a:ext uri="{FF2B5EF4-FFF2-40B4-BE49-F238E27FC236}">
                    <a16:creationId xmlns:a16="http://schemas.microsoft.com/office/drawing/2014/main" id="{388E2DD4-2471-4F2A-8590-D3A12C918E40}"/>
                  </a:ext>
                </a:extLst>
              </p:cNvPr>
              <p:cNvCxnSpPr/>
              <p:nvPr userDrawn="1"/>
            </p:nvCxnSpPr>
            <p:spPr>
              <a:xfrm flipV="1">
                <a:off x="7127208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44">
                <a:extLst>
                  <a:ext uri="{FF2B5EF4-FFF2-40B4-BE49-F238E27FC236}">
                    <a16:creationId xmlns:a16="http://schemas.microsoft.com/office/drawing/2014/main" id="{93FCA856-D622-4D05-8EC1-5A1167A0E484}"/>
                  </a:ext>
                </a:extLst>
              </p:cNvPr>
              <p:cNvCxnSpPr/>
              <p:nvPr userDrawn="1"/>
            </p:nvCxnSpPr>
            <p:spPr>
              <a:xfrm flipV="1">
                <a:off x="675865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45">
                <a:extLst>
                  <a:ext uri="{FF2B5EF4-FFF2-40B4-BE49-F238E27FC236}">
                    <a16:creationId xmlns:a16="http://schemas.microsoft.com/office/drawing/2014/main" id="{920EE15C-2FE5-464B-9141-CB9BF0147888}"/>
                  </a:ext>
                </a:extLst>
              </p:cNvPr>
              <p:cNvCxnSpPr/>
              <p:nvPr userDrawn="1"/>
            </p:nvCxnSpPr>
            <p:spPr>
              <a:xfrm flipV="1">
                <a:off x="638946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46">
                <a:extLst>
                  <a:ext uri="{FF2B5EF4-FFF2-40B4-BE49-F238E27FC236}">
                    <a16:creationId xmlns:a16="http://schemas.microsoft.com/office/drawing/2014/main" id="{4B6CEFD2-1B8D-4244-B930-8D2849ED397B}"/>
                  </a:ext>
                </a:extLst>
              </p:cNvPr>
              <p:cNvCxnSpPr/>
              <p:nvPr userDrawn="1"/>
            </p:nvCxnSpPr>
            <p:spPr>
              <a:xfrm flipV="1">
                <a:off x="6009868" y="3607282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47">
                <a:extLst>
                  <a:ext uri="{FF2B5EF4-FFF2-40B4-BE49-F238E27FC236}">
                    <a16:creationId xmlns:a16="http://schemas.microsoft.com/office/drawing/2014/main" id="{8A33E851-D6BA-438B-B03A-38CCF7C6E26B}"/>
                  </a:ext>
                </a:extLst>
              </p:cNvPr>
              <p:cNvCxnSpPr/>
              <p:nvPr userDrawn="1"/>
            </p:nvCxnSpPr>
            <p:spPr>
              <a:xfrm flipV="1">
                <a:off x="56439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48">
                <a:extLst>
                  <a:ext uri="{FF2B5EF4-FFF2-40B4-BE49-F238E27FC236}">
                    <a16:creationId xmlns:a16="http://schemas.microsoft.com/office/drawing/2014/main" id="{4A28DC0D-210E-4248-9128-A55D9A06369B}"/>
                  </a:ext>
                </a:extLst>
              </p:cNvPr>
              <p:cNvCxnSpPr/>
              <p:nvPr userDrawn="1"/>
            </p:nvCxnSpPr>
            <p:spPr>
              <a:xfrm flipV="1">
                <a:off x="526926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49">
                <a:extLst>
                  <a:ext uri="{FF2B5EF4-FFF2-40B4-BE49-F238E27FC236}">
                    <a16:creationId xmlns:a16="http://schemas.microsoft.com/office/drawing/2014/main" id="{1464FE7F-7592-47D7-8ADE-D22FEDEBFB3D}"/>
                  </a:ext>
                </a:extLst>
              </p:cNvPr>
              <p:cNvCxnSpPr/>
              <p:nvPr userDrawn="1"/>
            </p:nvCxnSpPr>
            <p:spPr>
              <a:xfrm flipV="1">
                <a:off x="48896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50">
                <a:extLst>
                  <a:ext uri="{FF2B5EF4-FFF2-40B4-BE49-F238E27FC236}">
                    <a16:creationId xmlns:a16="http://schemas.microsoft.com/office/drawing/2014/main" id="{B7EA4283-4EAA-4DD8-8791-6F9976FBC69B}"/>
                  </a:ext>
                </a:extLst>
              </p:cNvPr>
              <p:cNvCxnSpPr/>
              <p:nvPr userDrawn="1"/>
            </p:nvCxnSpPr>
            <p:spPr>
              <a:xfrm flipV="1">
                <a:off x="452332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51">
                <a:extLst>
                  <a:ext uri="{FF2B5EF4-FFF2-40B4-BE49-F238E27FC236}">
                    <a16:creationId xmlns:a16="http://schemas.microsoft.com/office/drawing/2014/main" id="{92F79F70-7C67-441A-BE5F-68EF88D42721}"/>
                  </a:ext>
                </a:extLst>
              </p:cNvPr>
              <p:cNvCxnSpPr/>
              <p:nvPr userDrawn="1"/>
            </p:nvCxnSpPr>
            <p:spPr>
              <a:xfrm flipV="1">
                <a:off x="415592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52">
                <a:extLst>
                  <a:ext uri="{FF2B5EF4-FFF2-40B4-BE49-F238E27FC236}">
                    <a16:creationId xmlns:a16="http://schemas.microsoft.com/office/drawing/2014/main" id="{235AD71C-D9EE-4E4E-81B5-BBAF4D8497D8}"/>
                  </a:ext>
                </a:extLst>
              </p:cNvPr>
              <p:cNvCxnSpPr/>
              <p:nvPr userDrawn="1"/>
            </p:nvCxnSpPr>
            <p:spPr>
              <a:xfrm flipV="1">
                <a:off x="3786582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53">
                <a:extLst>
                  <a:ext uri="{FF2B5EF4-FFF2-40B4-BE49-F238E27FC236}">
                    <a16:creationId xmlns:a16="http://schemas.microsoft.com/office/drawing/2014/main" id="{F97E8D7C-177F-4679-88B2-B2A1A0F63008}"/>
                  </a:ext>
                </a:extLst>
              </p:cNvPr>
              <p:cNvCxnSpPr/>
              <p:nvPr userDrawn="1"/>
            </p:nvCxnSpPr>
            <p:spPr>
              <a:xfrm flipV="1">
                <a:off x="342049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54">
                <a:extLst>
                  <a:ext uri="{FF2B5EF4-FFF2-40B4-BE49-F238E27FC236}">
                    <a16:creationId xmlns:a16="http://schemas.microsoft.com/office/drawing/2014/main" id="{CCBF4EED-8DF1-4D4C-9233-2A5AED92FAF5}"/>
                  </a:ext>
                </a:extLst>
              </p:cNvPr>
              <p:cNvCxnSpPr/>
              <p:nvPr userDrawn="1"/>
            </p:nvCxnSpPr>
            <p:spPr>
              <a:xfrm flipV="1">
                <a:off x="305109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55">
                <a:extLst>
                  <a:ext uri="{FF2B5EF4-FFF2-40B4-BE49-F238E27FC236}">
                    <a16:creationId xmlns:a16="http://schemas.microsoft.com/office/drawing/2014/main" id="{FE781963-B521-4090-B33E-52BA0D08DD4D}"/>
                  </a:ext>
                </a:extLst>
              </p:cNvPr>
              <p:cNvCxnSpPr/>
              <p:nvPr userDrawn="1"/>
            </p:nvCxnSpPr>
            <p:spPr>
              <a:xfrm flipV="1">
                <a:off x="267428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56">
                <a:extLst>
                  <a:ext uri="{FF2B5EF4-FFF2-40B4-BE49-F238E27FC236}">
                    <a16:creationId xmlns:a16="http://schemas.microsoft.com/office/drawing/2014/main" id="{97A5F321-E5FD-4460-AB50-6E7982BCF2C1}"/>
                  </a:ext>
                </a:extLst>
              </p:cNvPr>
              <p:cNvCxnSpPr/>
              <p:nvPr userDrawn="1"/>
            </p:nvCxnSpPr>
            <p:spPr>
              <a:xfrm flipV="1">
                <a:off x="23085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57">
                <a:extLst>
                  <a:ext uri="{FF2B5EF4-FFF2-40B4-BE49-F238E27FC236}">
                    <a16:creationId xmlns:a16="http://schemas.microsoft.com/office/drawing/2014/main" id="{77249232-6F79-4387-A6B7-F3681620C2C6}"/>
                  </a:ext>
                </a:extLst>
              </p:cNvPr>
              <p:cNvCxnSpPr/>
              <p:nvPr userDrawn="1"/>
            </p:nvCxnSpPr>
            <p:spPr>
              <a:xfrm flipV="1">
                <a:off x="193107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58">
                <a:extLst>
                  <a:ext uri="{FF2B5EF4-FFF2-40B4-BE49-F238E27FC236}">
                    <a16:creationId xmlns:a16="http://schemas.microsoft.com/office/drawing/2014/main" id="{0B03DDF2-C067-4050-B9E3-973ACB79D110}"/>
                  </a:ext>
                </a:extLst>
              </p:cNvPr>
              <p:cNvCxnSpPr/>
              <p:nvPr userDrawn="1"/>
            </p:nvCxnSpPr>
            <p:spPr>
              <a:xfrm flipV="1">
                <a:off x="155844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59">
                <a:extLst>
                  <a:ext uri="{FF2B5EF4-FFF2-40B4-BE49-F238E27FC236}">
                    <a16:creationId xmlns:a16="http://schemas.microsoft.com/office/drawing/2014/main" id="{2CCD4EA8-14AB-4EF3-AA4F-068028B23FD9}"/>
                  </a:ext>
                </a:extLst>
              </p:cNvPr>
              <p:cNvCxnSpPr/>
              <p:nvPr userDrawn="1"/>
            </p:nvCxnSpPr>
            <p:spPr>
              <a:xfrm flipV="1">
                <a:off x="11883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60">
                <a:extLst>
                  <a:ext uri="{FF2B5EF4-FFF2-40B4-BE49-F238E27FC236}">
                    <a16:creationId xmlns:a16="http://schemas.microsoft.com/office/drawing/2014/main" id="{C8AD15C4-17A1-4D20-A30D-913A27934A98}"/>
                  </a:ext>
                </a:extLst>
              </p:cNvPr>
              <p:cNvCxnSpPr/>
              <p:nvPr userDrawn="1"/>
            </p:nvCxnSpPr>
            <p:spPr>
              <a:xfrm flipV="1">
                <a:off x="81408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61">
                <a:extLst>
                  <a:ext uri="{FF2B5EF4-FFF2-40B4-BE49-F238E27FC236}">
                    <a16:creationId xmlns:a16="http://schemas.microsoft.com/office/drawing/2014/main" id="{53B14BAE-6D30-487C-A35C-CEEAB0526FC6}"/>
                  </a:ext>
                </a:extLst>
              </p:cNvPr>
              <p:cNvCxnSpPr/>
              <p:nvPr userDrawn="1"/>
            </p:nvCxnSpPr>
            <p:spPr>
              <a:xfrm flipV="1">
                <a:off x="4422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4CC007AC-F8AF-47C6-A900-868B5879D7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6A3B02F-74FE-439F-AB2D-C6EF6331C160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218859" y="1674000"/>
            <a:ext cx="5788800" cy="43164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302"/>
            </a:lvl6pPr>
            <a:lvl7pPr>
              <a:defRPr sz="1302"/>
            </a:lvl7pPr>
            <a:lvl8pPr>
              <a:defRPr sz="1302"/>
            </a:lvl8pPr>
            <a:lvl9pPr>
              <a:defRPr sz="1302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FBA924DC-7418-41D7-8688-B912996558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2800" y="1674000"/>
            <a:ext cx="5778000" cy="43164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302"/>
            </a:lvl6pPr>
            <a:lvl7pPr>
              <a:defRPr sz="1302"/>
            </a:lvl7pPr>
            <a:lvl8pPr>
              <a:defRPr sz="1302"/>
            </a:lvl8pPr>
            <a:lvl9pPr>
              <a:defRPr sz="1302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78F9C73A-7B63-46A0-AF65-FB008D7B2439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008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1">
    <p:bg>
      <p:bgPr>
        <a:solidFill>
          <a:srgbClr val="335E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8E21D1-D3AB-467C-827A-60A3C231CE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EECD27-029B-4C0A-8414-E1DCA075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860" y="882000"/>
            <a:ext cx="11764800" cy="53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61D34A1-A85F-4AB9-A14F-720A91434907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09665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2">
    <p:bg>
      <p:bgPr>
        <a:solidFill>
          <a:srgbClr val="8197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54D428-23AE-4B01-BE91-F59947AAFD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6000" y="154800"/>
            <a:ext cx="10108800" cy="565200"/>
          </a:xfrm>
        </p:spPr>
        <p:txBody>
          <a:bodyPr/>
          <a:lstStyle>
            <a:lvl1pPr algn="l">
              <a:defRPr sz="3000"/>
            </a:lvl1pPr>
          </a:lstStyle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536C13B-CB48-4EFE-B92B-E0DF778BBE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600" y="882000"/>
            <a:ext cx="11764800" cy="5328000"/>
          </a:xfrm>
        </p:spPr>
        <p:txBody>
          <a:bodyPr/>
          <a:lstStyle>
            <a:lvl1pPr>
              <a:defRPr sz="1800">
                <a:solidFill>
                  <a:srgbClr val="335E6F"/>
                </a:solidFill>
              </a:defRPr>
            </a:lvl1pPr>
            <a:lvl2pPr>
              <a:defRPr sz="1800">
                <a:solidFill>
                  <a:srgbClr val="335E6F"/>
                </a:solidFill>
              </a:defRPr>
            </a:lvl2pPr>
            <a:lvl3pPr>
              <a:defRPr sz="1800">
                <a:solidFill>
                  <a:srgbClr val="335E6F"/>
                </a:solidFill>
              </a:defRPr>
            </a:lvl3pPr>
            <a:lvl4pPr>
              <a:defRPr sz="1800">
                <a:solidFill>
                  <a:srgbClr val="335E6F"/>
                </a:solidFill>
              </a:defRPr>
            </a:lvl4pPr>
            <a:lvl5pPr>
              <a:defRPr sz="1800">
                <a:solidFill>
                  <a:srgbClr val="335E6F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5" name="Text Box 34">
            <a:extLst>
              <a:ext uri="{FF2B5EF4-FFF2-40B4-BE49-F238E27FC236}">
                <a16:creationId xmlns:a16="http://schemas.microsoft.com/office/drawing/2014/main" id="{E95074FC-90B8-4B56-BD4B-F0811B2E095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680525" y="6202800"/>
            <a:ext cx="27507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8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FDAC5C42-9B53-4063-AF51-A40D4C64F718}" type="slidenum">
              <a:rPr lang="it-IT" sz="80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800" noProof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0E1F460-950B-425E-B5D1-80B3597D9307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7609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3">
    <p:bg>
      <p:bgPr>
        <a:solidFill>
          <a:srgbClr val="008E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AEE28F-8201-4291-B91D-87424F6B0F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6958D4-DB1F-4336-9FAC-F1310EA70D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860" y="882000"/>
            <a:ext cx="11764800" cy="5328000"/>
          </a:xfrm>
        </p:spPr>
        <p:txBody>
          <a:bodyPr/>
          <a:lstStyle>
            <a:lvl1pPr>
              <a:defRPr sz="1800">
                <a:solidFill>
                  <a:srgbClr val="76C8AE"/>
                </a:solidFill>
              </a:defRPr>
            </a:lvl1pPr>
            <a:lvl2pPr>
              <a:defRPr sz="1800">
                <a:solidFill>
                  <a:srgbClr val="76C8AE"/>
                </a:solidFill>
              </a:defRPr>
            </a:lvl2pPr>
            <a:lvl3pPr>
              <a:defRPr sz="1800">
                <a:solidFill>
                  <a:srgbClr val="76C8AE"/>
                </a:solidFill>
              </a:defRPr>
            </a:lvl3pPr>
            <a:lvl4pPr>
              <a:defRPr sz="1800">
                <a:solidFill>
                  <a:srgbClr val="76C8AE"/>
                </a:solidFill>
              </a:defRPr>
            </a:lvl4pPr>
            <a:lvl5pPr>
              <a:defRPr sz="1800">
                <a:solidFill>
                  <a:srgbClr val="76C8AE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88B9D84-E353-4864-96E7-23BBF52A7D38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6073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4">
    <p:bg>
      <p:bgPr>
        <a:solidFill>
          <a:srgbClr val="9601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79134E1-D455-4C26-B381-3FC697018E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4CBCA6-6806-4F98-BCC6-89DD1EF3B1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860" y="882000"/>
            <a:ext cx="11764800" cy="5328000"/>
          </a:xfrm>
        </p:spPr>
        <p:txBody>
          <a:bodyPr/>
          <a:lstStyle>
            <a:lvl1pPr>
              <a:defRPr>
                <a:solidFill>
                  <a:srgbClr val="F1666A"/>
                </a:solidFill>
              </a:defRPr>
            </a:lvl1pPr>
            <a:lvl2pPr>
              <a:defRPr>
                <a:solidFill>
                  <a:srgbClr val="F1666A"/>
                </a:solidFill>
              </a:defRPr>
            </a:lvl2pPr>
            <a:lvl3pPr>
              <a:defRPr>
                <a:solidFill>
                  <a:srgbClr val="F1666A"/>
                </a:solidFill>
              </a:defRPr>
            </a:lvl3pPr>
            <a:lvl4pPr>
              <a:defRPr>
                <a:solidFill>
                  <a:srgbClr val="F1666A"/>
                </a:solidFill>
              </a:defRPr>
            </a:lvl4pPr>
            <a:lvl5pPr>
              <a:defRPr>
                <a:solidFill>
                  <a:srgbClr val="F1666A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D0E94D7-200B-499D-8560-F14FD5A2D412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55570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5">
    <p:bg>
      <p:bgPr>
        <a:solidFill>
          <a:srgbClr val="F479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E46C08-64B4-42D6-AF34-8AC1C34A0C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6000" y="154800"/>
            <a:ext cx="10108800" cy="5652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29B6CC-D6D4-4607-B2F0-95D88CF4864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18860" y="882000"/>
            <a:ext cx="11764800" cy="5328000"/>
          </a:xfrm>
        </p:spPr>
        <p:txBody>
          <a:bodyPr/>
          <a:lstStyle>
            <a:lvl1pPr>
              <a:defRPr sz="1800">
                <a:solidFill>
                  <a:srgbClr val="FFCC4E"/>
                </a:solidFill>
              </a:defRPr>
            </a:lvl1pPr>
            <a:lvl2pPr>
              <a:defRPr sz="1800">
                <a:solidFill>
                  <a:srgbClr val="FFCC4E"/>
                </a:solidFill>
              </a:defRPr>
            </a:lvl2pPr>
            <a:lvl3pPr>
              <a:defRPr sz="1800">
                <a:solidFill>
                  <a:srgbClr val="FFCC4E"/>
                </a:solidFill>
              </a:defRPr>
            </a:lvl3pPr>
            <a:lvl4pPr>
              <a:defRPr sz="1800">
                <a:solidFill>
                  <a:srgbClr val="FFCC4E"/>
                </a:solidFill>
              </a:defRPr>
            </a:lvl4pPr>
            <a:lvl5pPr>
              <a:defRPr sz="1800">
                <a:solidFill>
                  <a:srgbClr val="FFCC4E"/>
                </a:solidFill>
              </a:defRPr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0283FBC-1301-40DC-A42B-EBA4F27E6D33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56962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6">
    <p:bg>
      <p:bgPr>
        <a:solidFill>
          <a:srgbClr val="0061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5B35B1-EFE6-4875-B916-1BC8765B59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032693-5FF5-4EE9-BE3E-903A4B28FE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860" y="882000"/>
            <a:ext cx="11764800" cy="5328000"/>
          </a:xfrm>
        </p:spPr>
        <p:txBody>
          <a:bodyPr/>
          <a:lstStyle>
            <a:lvl1pPr>
              <a:defRPr sz="1800">
                <a:solidFill>
                  <a:srgbClr val="009BDB"/>
                </a:solidFill>
              </a:defRPr>
            </a:lvl1pPr>
            <a:lvl2pPr>
              <a:defRPr sz="1800">
                <a:solidFill>
                  <a:srgbClr val="009BDB"/>
                </a:solidFill>
              </a:defRPr>
            </a:lvl2pPr>
            <a:lvl3pPr>
              <a:defRPr sz="1800">
                <a:solidFill>
                  <a:srgbClr val="009BDB"/>
                </a:solidFill>
              </a:defRPr>
            </a:lvl3pPr>
            <a:lvl4pPr>
              <a:defRPr sz="1800">
                <a:solidFill>
                  <a:srgbClr val="009BDB"/>
                </a:solidFill>
              </a:defRPr>
            </a:lvl4pPr>
            <a:lvl5pPr>
              <a:defRPr sz="1800">
                <a:solidFill>
                  <a:srgbClr val="009BDB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845158A-2A8D-437F-903C-C03187D0BC74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46094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LOSING1">
    <p:bg>
      <p:bgPr>
        <a:solidFill>
          <a:srgbClr val="0032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49F9D6BA-4369-4A77-B906-1DB3998CAEE6}"/>
              </a:ext>
            </a:extLst>
          </p:cNvPr>
          <p:cNvSpPr/>
          <p:nvPr userDrawn="1"/>
        </p:nvSpPr>
        <p:spPr>
          <a:xfrm>
            <a:off x="0" y="0"/>
            <a:ext cx="12225337" cy="6858000"/>
          </a:xfrm>
          <a:prstGeom prst="rect">
            <a:avLst/>
          </a:prstGeom>
          <a:solidFill>
            <a:srgbClr val="335E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1D3BEF3-BA94-4314-8B5C-E1B50DD15057}"/>
              </a:ext>
            </a:extLst>
          </p:cNvPr>
          <p:cNvSpPr/>
          <p:nvPr userDrawn="1"/>
        </p:nvSpPr>
        <p:spPr>
          <a:xfrm flipH="1">
            <a:off x="4699115" y="2011304"/>
            <a:ext cx="2827109" cy="2819035"/>
          </a:xfrm>
          <a:prstGeom prst="rect">
            <a:avLst/>
          </a:prstGeom>
          <a:solidFill>
            <a:srgbClr val="003249"/>
          </a:solidFill>
          <a:ln w="9525">
            <a:solidFill>
              <a:srgbClr val="0032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2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9F16787-8A53-41D0-B7DB-805E3E72C17B}"/>
              </a:ext>
            </a:extLst>
          </p:cNvPr>
          <p:cNvSpPr txBox="1">
            <a:spLocks/>
          </p:cNvSpPr>
          <p:nvPr userDrawn="1"/>
        </p:nvSpPr>
        <p:spPr>
          <a:xfrm>
            <a:off x="4699115" y="4524207"/>
            <a:ext cx="2820471" cy="314495"/>
          </a:xfrm>
          <a:prstGeom prst="rect">
            <a:avLst/>
          </a:prstGeom>
        </p:spPr>
        <p:txBody>
          <a:bodyPr vert="horz" lIns="66151" tIns="33076" rIns="66151" bIns="33076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GB" sz="1013" dirty="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7BEF393-6511-46BA-9E6C-1CDE034CBF68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699115" y="2041527"/>
            <a:ext cx="2827111" cy="235902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140" b="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330738" indent="0">
              <a:buNone/>
              <a:defRPr sz="1447" b="1"/>
            </a:lvl2pPr>
            <a:lvl3pPr marL="661477" indent="0">
              <a:buNone/>
              <a:defRPr sz="1302" b="1"/>
            </a:lvl3pPr>
            <a:lvl4pPr marL="992215" indent="0">
              <a:buNone/>
              <a:defRPr sz="1157" b="1"/>
            </a:lvl4pPr>
            <a:lvl5pPr marL="1322954" indent="0">
              <a:buNone/>
              <a:defRPr sz="1157" b="1"/>
            </a:lvl5pPr>
            <a:lvl6pPr marL="1653692" indent="0">
              <a:buNone/>
              <a:defRPr sz="1157" b="1"/>
            </a:lvl6pPr>
            <a:lvl7pPr marL="1984431" indent="0">
              <a:buNone/>
              <a:defRPr sz="1157" b="1"/>
            </a:lvl7pPr>
            <a:lvl8pPr marL="2315169" indent="0">
              <a:buNone/>
              <a:defRPr sz="1157" b="1"/>
            </a:lvl8pPr>
            <a:lvl9pPr marL="2645908" indent="0">
              <a:buNone/>
              <a:defRPr sz="1157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2739B0-932D-4E43-A871-586E86D63CDA}"/>
              </a:ext>
            </a:extLst>
          </p:cNvPr>
          <p:cNvSpPr txBox="1">
            <a:spLocks/>
          </p:cNvSpPr>
          <p:nvPr userDrawn="1"/>
        </p:nvSpPr>
        <p:spPr>
          <a:xfrm>
            <a:off x="4699115" y="1740025"/>
            <a:ext cx="2827111" cy="261521"/>
          </a:xfrm>
          <a:prstGeom prst="rect">
            <a:avLst/>
          </a:prstGeom>
        </p:spPr>
        <p:txBody>
          <a:bodyPr vert="horz" lIns="66151" tIns="33076" rIns="66151" bIns="33076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796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Produced by</a:t>
            </a:r>
            <a:endParaRPr lang="en-US" sz="796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495EE1E9-8C9C-4791-ADEC-8A6CB2EB49B2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4699115" y="4406774"/>
            <a:ext cx="2827111" cy="42356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500" b="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330738" indent="0">
              <a:buNone/>
              <a:defRPr sz="1447" b="1"/>
            </a:lvl2pPr>
            <a:lvl3pPr marL="661477" indent="0">
              <a:buNone/>
              <a:defRPr sz="1302" b="1"/>
            </a:lvl3pPr>
            <a:lvl4pPr marL="992215" indent="0">
              <a:buNone/>
              <a:defRPr sz="1157" b="1"/>
            </a:lvl4pPr>
            <a:lvl5pPr marL="1322954" indent="0">
              <a:buNone/>
              <a:defRPr sz="1157" b="1"/>
            </a:lvl5pPr>
            <a:lvl6pPr marL="1653692" indent="0">
              <a:buNone/>
              <a:defRPr sz="1157" b="1"/>
            </a:lvl6pPr>
            <a:lvl7pPr marL="1984431" indent="0">
              <a:buNone/>
              <a:defRPr sz="1157" b="1"/>
            </a:lvl7pPr>
            <a:lvl8pPr marL="2315169" indent="0">
              <a:buNone/>
              <a:defRPr sz="1157" b="1"/>
            </a:lvl8pPr>
            <a:lvl9pPr marL="2645908" indent="0">
              <a:buNone/>
              <a:defRPr sz="1157" b="1"/>
            </a:lvl9pPr>
          </a:lstStyle>
          <a:p>
            <a:pPr lvl="0"/>
            <a:r>
              <a:rPr lang="en-GB" noProof="0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59915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rgbClr val="0032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B2B2E7-BCE3-4EC1-AD51-3894C5284D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6000" y="154800"/>
            <a:ext cx="10108800" cy="565200"/>
          </a:xfrm>
        </p:spPr>
        <p:txBody>
          <a:bodyPr/>
          <a:lstStyle>
            <a:lvl1pPr algn="l">
              <a:defRPr sz="3000"/>
            </a:lvl1pPr>
          </a:lstStyle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2918537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9">
            <a:extLst>
              <a:ext uri="{FF2B5EF4-FFF2-40B4-BE49-F238E27FC236}">
                <a16:creationId xmlns:a16="http://schemas.microsoft.com/office/drawing/2014/main" id="{62C2602F-BC1F-4AC9-8F8F-37D4246EC5C5}"/>
              </a:ext>
            </a:extLst>
          </p:cNvPr>
          <p:cNvPicPr preferRelativeResize="0">
            <a:picLocks/>
          </p:cNvPicPr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2"/>
            <a:ext cx="12224000" cy="6876000"/>
          </a:xfrm>
          <a:prstGeom prst="rect">
            <a:avLst/>
          </a:prstGeom>
        </p:spPr>
      </p:pic>
      <p:sp>
        <p:nvSpPr>
          <p:cNvPr id="90" name="Rectangle 4">
            <a:extLst>
              <a:ext uri="{FF2B5EF4-FFF2-40B4-BE49-F238E27FC236}">
                <a16:creationId xmlns:a16="http://schemas.microsoft.com/office/drawing/2014/main" id="{FBF93EDD-5149-43C3-AE03-E4F5F512FE93}"/>
              </a:ext>
            </a:extLst>
          </p:cNvPr>
          <p:cNvSpPr/>
          <p:nvPr userDrawn="1"/>
        </p:nvSpPr>
        <p:spPr>
          <a:xfrm>
            <a:off x="0" y="-17998"/>
            <a:ext cx="12225600" cy="6893996"/>
          </a:xfrm>
          <a:prstGeom prst="rect">
            <a:avLst/>
          </a:prstGeom>
          <a:solidFill>
            <a:srgbClr val="003249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6323" name="Rectangle 2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13982" y="5258117"/>
            <a:ext cx="10627380" cy="38145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Font typeface="Verdana" pitchFamily="34" charset="0"/>
              <a:buNone/>
              <a:defRPr sz="1736"/>
            </a:lvl1pPr>
          </a:lstStyle>
          <a:p>
            <a:pPr lvl="0"/>
            <a:r>
              <a:rPr lang="en-GB" noProof="0" dirty="0" err="1"/>
              <a:t>SubTitle</a:t>
            </a:r>
            <a:endParaRPr lang="en-GB" noProof="0" dirty="0"/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47600" y="3351588"/>
            <a:ext cx="11808000" cy="707886"/>
          </a:xfrm>
          <a:prstGeom prst="rect">
            <a:avLst/>
          </a:prstGeom>
        </p:spPr>
        <p:txBody>
          <a:bodyPr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dirty="0"/>
              <a:t>NAME YOUR PRESENTATION</a:t>
            </a:r>
          </a:p>
        </p:txBody>
      </p:sp>
      <p:sp>
        <p:nvSpPr>
          <p:cNvPr id="56347" name="Text Box 27"/>
          <p:cNvSpPr txBox="1">
            <a:spLocks noChangeArrowheads="1"/>
          </p:cNvSpPr>
          <p:nvPr userDrawn="1"/>
        </p:nvSpPr>
        <p:spPr bwMode="auto">
          <a:xfrm>
            <a:off x="844737" y="642937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 dirty="0"/>
          </a:p>
        </p:txBody>
      </p:sp>
      <p:cxnSp>
        <p:nvCxnSpPr>
          <p:cNvPr id="94" name="Straight Connector 152">
            <a:extLst>
              <a:ext uri="{FF2B5EF4-FFF2-40B4-BE49-F238E27FC236}">
                <a16:creationId xmlns:a16="http://schemas.microsoft.com/office/drawing/2014/main" id="{357F7D0F-2D50-4418-8EB4-564A4B2CEE5B}"/>
              </a:ext>
            </a:extLst>
          </p:cNvPr>
          <p:cNvCxnSpPr>
            <a:cxnSpLocks/>
          </p:cNvCxnSpPr>
          <p:nvPr userDrawn="1"/>
        </p:nvCxnSpPr>
        <p:spPr>
          <a:xfrm>
            <a:off x="223200" y="4106871"/>
            <a:ext cx="117360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 Box 24">
            <a:extLst>
              <a:ext uri="{FF2B5EF4-FFF2-40B4-BE49-F238E27FC236}">
                <a16:creationId xmlns:a16="http://schemas.microsoft.com/office/drawing/2014/main" id="{7D33984A-D43C-428F-AB4A-04E5B59FAE7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833582" y="5406990"/>
            <a:ext cx="227947" cy="27699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algn="r">
              <a:spcBef>
                <a:spcPts val="0"/>
              </a:spcBef>
            </a:pPr>
            <a:r>
              <a:rPr lang="en-GB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4" name="Text Box 25">
            <a:extLst>
              <a:ext uri="{FF2B5EF4-FFF2-40B4-BE49-F238E27FC236}">
                <a16:creationId xmlns:a16="http://schemas.microsoft.com/office/drawing/2014/main" id="{7AB46881-5DF0-4A35-AA27-0D32ECF8235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811453" y="6156809"/>
            <a:ext cx="227948" cy="27699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algn="r">
              <a:spcBef>
                <a:spcPts val="0"/>
              </a:spcBef>
            </a:pPr>
            <a:r>
              <a:rPr lang="en-GB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5" name="Text Box 99">
            <a:extLst>
              <a:ext uri="{FF2B5EF4-FFF2-40B4-BE49-F238E27FC236}">
                <a16:creationId xmlns:a16="http://schemas.microsoft.com/office/drawing/2014/main" id="{D9FE3E1C-24B3-4F63-846C-260B4220AAC5}"/>
              </a:ext>
            </a:extLst>
          </p:cNvPr>
          <p:cNvSpPr/>
          <p:nvPr userDrawn="1"/>
        </p:nvSpPr>
        <p:spPr>
          <a:xfrm>
            <a:off x="11125001" y="5811879"/>
            <a:ext cx="914400" cy="217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0" name="Text Box 58"/>
          <p:cNvSpPr txBox="1">
            <a:spLocks noChangeArrowheads="1"/>
          </p:cNvSpPr>
          <p:nvPr userDrawn="1"/>
        </p:nvSpPr>
        <p:spPr bwMode="auto">
          <a:xfrm>
            <a:off x="213720" y="6213933"/>
            <a:ext cx="6706956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anchor="b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800" noProof="0" dirty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 UNCLASSIFIED - For ESA Official Use Only</a:t>
            </a:r>
          </a:p>
        </p:txBody>
      </p:sp>
      <p:sp>
        <p:nvSpPr>
          <p:cNvPr id="4" name="Text Box 34">
            <a:extLst>
              <a:ext uri="{FF2B5EF4-FFF2-40B4-BE49-F238E27FC236}">
                <a16:creationId xmlns:a16="http://schemas.microsoft.com/office/drawing/2014/main" id="{936521E2-36D7-4AF3-B70B-FA4D9649E46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664495" y="6202800"/>
            <a:ext cx="29110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8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FDAC5C42-9B53-4063-AF51-A40D4C64F718}" type="slidenum">
              <a:rPr lang="it-IT" sz="80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800" noProof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3" name="Picture 62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F9ED2187-7931-40B7-9BC1-1A6AE8B73A3F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6" name="Picture 5">
            <a:extLst>
              <a:ext uri="{FF2B5EF4-FFF2-40B4-BE49-F238E27FC236}">
                <a16:creationId xmlns:a16="http://schemas.microsoft.com/office/drawing/2014/main" id="{27D117D3-3E70-4E67-AADE-F4BE2C9CBADB}"/>
              </a:ext>
            </a:extLst>
          </p:cNvPr>
          <p:cNvPicPr>
            <a:picLocks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2800" y="6584400"/>
            <a:ext cx="1641396" cy="10440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BB965BA-5FAA-5543-9444-B14F3D19DD2B}"/>
              </a:ext>
            </a:extLst>
          </p:cNvPr>
          <p:cNvPicPr/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00" y="6462915"/>
            <a:ext cx="9956800" cy="40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943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6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5632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3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63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6325" grpId="0"/>
      <p:bldP spid="43" grpId="0" build="allAtOnce"/>
      <p:bldP spid="44" grpId="0" build="allAtOnce"/>
      <p:bldP spid="45" grpId="0" build="allAtOnce"/>
      <p:bldP spid="10" grpId="0"/>
    </p:bldLst>
  </p:timing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1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62">
            <a:extLst>
              <a:ext uri="{FF2B5EF4-FFF2-40B4-BE49-F238E27FC236}">
                <a16:creationId xmlns:a16="http://schemas.microsoft.com/office/drawing/2014/main" id="{E8473C0F-96FF-442B-AD1A-D164754D04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39" y="0"/>
            <a:ext cx="12192000" cy="6858000"/>
          </a:xfrm>
          <a:prstGeom prst="rect">
            <a:avLst/>
          </a:prstGeom>
        </p:spPr>
      </p:pic>
      <p:sp>
        <p:nvSpPr>
          <p:cNvPr id="34" name="Rectangle 38">
            <a:extLst>
              <a:ext uri="{FF2B5EF4-FFF2-40B4-BE49-F238E27FC236}">
                <a16:creationId xmlns:a16="http://schemas.microsoft.com/office/drawing/2014/main" id="{9C759BF4-95BD-4497-8F73-35566BC9CAF7}"/>
              </a:ext>
            </a:extLst>
          </p:cNvPr>
          <p:cNvSpPr/>
          <p:nvPr userDrawn="1"/>
        </p:nvSpPr>
        <p:spPr>
          <a:xfrm>
            <a:off x="-1" y="0"/>
            <a:ext cx="12225600" cy="6858000"/>
          </a:xfrm>
          <a:prstGeom prst="rect">
            <a:avLst/>
          </a:prstGeom>
          <a:solidFill>
            <a:srgbClr val="003249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lt1">
                  <a:alpha val="60000"/>
                </a:schemeClr>
              </a:solidFill>
            </a:endParaRPr>
          </a:p>
        </p:txBody>
      </p:sp>
      <p:grpSp>
        <p:nvGrpSpPr>
          <p:cNvPr id="4" name="Group 35" hidden="1">
            <a:extLst>
              <a:ext uri="{FF2B5EF4-FFF2-40B4-BE49-F238E27FC236}">
                <a16:creationId xmlns:a16="http://schemas.microsoft.com/office/drawing/2014/main" id="{F49FFC1C-3741-4844-8C3F-E4F557524424}"/>
              </a:ext>
            </a:extLst>
          </p:cNvPr>
          <p:cNvGrpSpPr/>
          <p:nvPr userDrawn="1"/>
        </p:nvGrpSpPr>
        <p:grpSpPr>
          <a:xfrm>
            <a:off x="-6583" y="-3"/>
            <a:ext cx="12302859" cy="6858003"/>
            <a:chOff x="-6566" y="-2"/>
            <a:chExt cx="12269309" cy="6858002"/>
          </a:xfrm>
        </p:grpSpPr>
        <p:sp>
          <p:nvSpPr>
            <p:cNvPr id="5" name="Rectangle 36">
              <a:extLst>
                <a:ext uri="{FF2B5EF4-FFF2-40B4-BE49-F238E27FC236}">
                  <a16:creationId xmlns:a16="http://schemas.microsoft.com/office/drawing/2014/main" id="{0BD74276-8ED2-4824-9998-0BAA3955CD95}"/>
                </a:ext>
              </a:extLst>
            </p:cNvPr>
            <p:cNvSpPr/>
            <p:nvPr userDrawn="1"/>
          </p:nvSpPr>
          <p:spPr>
            <a:xfrm>
              <a:off x="-6566" y="-2"/>
              <a:ext cx="12198565" cy="6858002"/>
            </a:xfrm>
            <a:prstGeom prst="rect">
              <a:avLst/>
            </a:prstGeom>
            <a:solidFill>
              <a:srgbClr val="003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02" dirty="0"/>
            </a:p>
          </p:txBody>
        </p:sp>
        <p:grpSp>
          <p:nvGrpSpPr>
            <p:cNvPr id="6" name="Group 37">
              <a:extLst>
                <a:ext uri="{FF2B5EF4-FFF2-40B4-BE49-F238E27FC236}">
                  <a16:creationId xmlns:a16="http://schemas.microsoft.com/office/drawing/2014/main" id="{978F2107-068F-4327-9136-6EB3073A4403}"/>
                </a:ext>
              </a:extLst>
            </p:cNvPr>
            <p:cNvGrpSpPr/>
            <p:nvPr userDrawn="1"/>
          </p:nvGrpSpPr>
          <p:grpSpPr>
            <a:xfrm>
              <a:off x="442260" y="3456849"/>
              <a:ext cx="11820483" cy="2970388"/>
              <a:chOff x="442260" y="3600153"/>
              <a:chExt cx="11820483" cy="2970388"/>
            </a:xfrm>
          </p:grpSpPr>
          <p:cxnSp>
            <p:nvCxnSpPr>
              <p:cNvPr id="7" name="Straight Connector 38">
                <a:extLst>
                  <a:ext uri="{FF2B5EF4-FFF2-40B4-BE49-F238E27FC236}">
                    <a16:creationId xmlns:a16="http://schemas.microsoft.com/office/drawing/2014/main" id="{B5909EFF-FFE7-4DCA-BB35-2930538F8575}"/>
                  </a:ext>
                </a:extLst>
              </p:cNvPr>
              <p:cNvCxnSpPr/>
              <p:nvPr userDrawn="1"/>
            </p:nvCxnSpPr>
            <p:spPr>
              <a:xfrm flipV="1">
                <a:off x="930228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39">
                <a:extLst>
                  <a:ext uri="{FF2B5EF4-FFF2-40B4-BE49-F238E27FC236}">
                    <a16:creationId xmlns:a16="http://schemas.microsoft.com/office/drawing/2014/main" id="{BBF66BD5-8EBB-4321-AEA7-778A769BCD0F}"/>
                  </a:ext>
                </a:extLst>
              </p:cNvPr>
              <p:cNvCxnSpPr/>
              <p:nvPr userDrawn="1"/>
            </p:nvCxnSpPr>
            <p:spPr>
              <a:xfrm flipV="1">
                <a:off x="877305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40">
                <a:extLst>
                  <a:ext uri="{FF2B5EF4-FFF2-40B4-BE49-F238E27FC236}">
                    <a16:creationId xmlns:a16="http://schemas.microsoft.com/office/drawing/2014/main" id="{B6105F55-6F73-4EAC-A6FE-341C1EDD082D}"/>
                  </a:ext>
                </a:extLst>
              </p:cNvPr>
              <p:cNvCxnSpPr/>
              <p:nvPr userDrawn="1"/>
            </p:nvCxnSpPr>
            <p:spPr>
              <a:xfrm flipV="1">
                <a:off x="8235524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41">
                <a:extLst>
                  <a:ext uri="{FF2B5EF4-FFF2-40B4-BE49-F238E27FC236}">
                    <a16:creationId xmlns:a16="http://schemas.microsoft.com/office/drawing/2014/main" id="{231C4A1D-0D18-4C45-8CD2-9B482D211697}"/>
                  </a:ext>
                </a:extLst>
              </p:cNvPr>
              <p:cNvCxnSpPr/>
              <p:nvPr userDrawn="1"/>
            </p:nvCxnSpPr>
            <p:spPr>
              <a:xfrm flipV="1">
                <a:off x="78660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42">
                <a:extLst>
                  <a:ext uri="{FF2B5EF4-FFF2-40B4-BE49-F238E27FC236}">
                    <a16:creationId xmlns:a16="http://schemas.microsoft.com/office/drawing/2014/main" id="{887B699A-26D9-4993-847C-C919922EE7EC}"/>
                  </a:ext>
                </a:extLst>
              </p:cNvPr>
              <p:cNvCxnSpPr/>
              <p:nvPr userDrawn="1"/>
            </p:nvCxnSpPr>
            <p:spPr>
              <a:xfrm flipV="1">
                <a:off x="7498863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43">
                <a:extLst>
                  <a:ext uri="{FF2B5EF4-FFF2-40B4-BE49-F238E27FC236}">
                    <a16:creationId xmlns:a16="http://schemas.microsoft.com/office/drawing/2014/main" id="{2861B340-F5C1-4BA1-BA98-8D650473066B}"/>
                  </a:ext>
                </a:extLst>
              </p:cNvPr>
              <p:cNvCxnSpPr/>
              <p:nvPr userDrawn="1"/>
            </p:nvCxnSpPr>
            <p:spPr>
              <a:xfrm flipV="1">
                <a:off x="7127208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44">
                <a:extLst>
                  <a:ext uri="{FF2B5EF4-FFF2-40B4-BE49-F238E27FC236}">
                    <a16:creationId xmlns:a16="http://schemas.microsoft.com/office/drawing/2014/main" id="{C3568F9F-131F-4452-A304-F5E5399BCD8C}"/>
                  </a:ext>
                </a:extLst>
              </p:cNvPr>
              <p:cNvCxnSpPr/>
              <p:nvPr userDrawn="1"/>
            </p:nvCxnSpPr>
            <p:spPr>
              <a:xfrm flipV="1">
                <a:off x="675865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45">
                <a:extLst>
                  <a:ext uri="{FF2B5EF4-FFF2-40B4-BE49-F238E27FC236}">
                    <a16:creationId xmlns:a16="http://schemas.microsoft.com/office/drawing/2014/main" id="{CF836D01-B716-45B7-86B0-7412F0310BC3}"/>
                  </a:ext>
                </a:extLst>
              </p:cNvPr>
              <p:cNvCxnSpPr/>
              <p:nvPr userDrawn="1"/>
            </p:nvCxnSpPr>
            <p:spPr>
              <a:xfrm flipV="1">
                <a:off x="638946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46">
                <a:extLst>
                  <a:ext uri="{FF2B5EF4-FFF2-40B4-BE49-F238E27FC236}">
                    <a16:creationId xmlns:a16="http://schemas.microsoft.com/office/drawing/2014/main" id="{456D7560-3022-407D-A56A-387D1CF7CBBE}"/>
                  </a:ext>
                </a:extLst>
              </p:cNvPr>
              <p:cNvCxnSpPr/>
              <p:nvPr userDrawn="1"/>
            </p:nvCxnSpPr>
            <p:spPr>
              <a:xfrm flipV="1">
                <a:off x="6009868" y="3607282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47">
                <a:extLst>
                  <a:ext uri="{FF2B5EF4-FFF2-40B4-BE49-F238E27FC236}">
                    <a16:creationId xmlns:a16="http://schemas.microsoft.com/office/drawing/2014/main" id="{C7A0A529-063D-45DD-8385-C74DBDC59E7E}"/>
                  </a:ext>
                </a:extLst>
              </p:cNvPr>
              <p:cNvCxnSpPr/>
              <p:nvPr userDrawn="1"/>
            </p:nvCxnSpPr>
            <p:spPr>
              <a:xfrm flipV="1">
                <a:off x="56439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48">
                <a:extLst>
                  <a:ext uri="{FF2B5EF4-FFF2-40B4-BE49-F238E27FC236}">
                    <a16:creationId xmlns:a16="http://schemas.microsoft.com/office/drawing/2014/main" id="{A931E34D-B55F-40AD-83AF-7163B7D714F7}"/>
                  </a:ext>
                </a:extLst>
              </p:cNvPr>
              <p:cNvCxnSpPr/>
              <p:nvPr userDrawn="1"/>
            </p:nvCxnSpPr>
            <p:spPr>
              <a:xfrm flipV="1">
                <a:off x="526926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49">
                <a:extLst>
                  <a:ext uri="{FF2B5EF4-FFF2-40B4-BE49-F238E27FC236}">
                    <a16:creationId xmlns:a16="http://schemas.microsoft.com/office/drawing/2014/main" id="{85C0AB43-36CD-4E1C-BBD6-F6E40C7E2D07}"/>
                  </a:ext>
                </a:extLst>
              </p:cNvPr>
              <p:cNvCxnSpPr/>
              <p:nvPr userDrawn="1"/>
            </p:nvCxnSpPr>
            <p:spPr>
              <a:xfrm flipV="1">
                <a:off x="48896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50">
                <a:extLst>
                  <a:ext uri="{FF2B5EF4-FFF2-40B4-BE49-F238E27FC236}">
                    <a16:creationId xmlns:a16="http://schemas.microsoft.com/office/drawing/2014/main" id="{78CD91FC-28C9-4AC7-87D2-3236ADA79432}"/>
                  </a:ext>
                </a:extLst>
              </p:cNvPr>
              <p:cNvCxnSpPr/>
              <p:nvPr userDrawn="1"/>
            </p:nvCxnSpPr>
            <p:spPr>
              <a:xfrm flipV="1">
                <a:off x="452332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51">
                <a:extLst>
                  <a:ext uri="{FF2B5EF4-FFF2-40B4-BE49-F238E27FC236}">
                    <a16:creationId xmlns:a16="http://schemas.microsoft.com/office/drawing/2014/main" id="{43CC5094-48A5-4786-A10E-9CE8FDA8F34F}"/>
                  </a:ext>
                </a:extLst>
              </p:cNvPr>
              <p:cNvCxnSpPr/>
              <p:nvPr userDrawn="1"/>
            </p:nvCxnSpPr>
            <p:spPr>
              <a:xfrm flipV="1">
                <a:off x="415592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52">
                <a:extLst>
                  <a:ext uri="{FF2B5EF4-FFF2-40B4-BE49-F238E27FC236}">
                    <a16:creationId xmlns:a16="http://schemas.microsoft.com/office/drawing/2014/main" id="{B1CF75A4-9F1F-48F6-AFDA-C7897F2C1B55}"/>
                  </a:ext>
                </a:extLst>
              </p:cNvPr>
              <p:cNvCxnSpPr/>
              <p:nvPr userDrawn="1"/>
            </p:nvCxnSpPr>
            <p:spPr>
              <a:xfrm flipV="1">
                <a:off x="3786582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53">
                <a:extLst>
                  <a:ext uri="{FF2B5EF4-FFF2-40B4-BE49-F238E27FC236}">
                    <a16:creationId xmlns:a16="http://schemas.microsoft.com/office/drawing/2014/main" id="{D8B3EC32-3BCC-4CF3-A8AB-D5695C387FB1}"/>
                  </a:ext>
                </a:extLst>
              </p:cNvPr>
              <p:cNvCxnSpPr/>
              <p:nvPr userDrawn="1"/>
            </p:nvCxnSpPr>
            <p:spPr>
              <a:xfrm flipV="1">
                <a:off x="342049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54">
                <a:extLst>
                  <a:ext uri="{FF2B5EF4-FFF2-40B4-BE49-F238E27FC236}">
                    <a16:creationId xmlns:a16="http://schemas.microsoft.com/office/drawing/2014/main" id="{646D2636-826F-4188-AECD-8E9F547C330E}"/>
                  </a:ext>
                </a:extLst>
              </p:cNvPr>
              <p:cNvCxnSpPr/>
              <p:nvPr userDrawn="1"/>
            </p:nvCxnSpPr>
            <p:spPr>
              <a:xfrm flipV="1">
                <a:off x="305109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55">
                <a:extLst>
                  <a:ext uri="{FF2B5EF4-FFF2-40B4-BE49-F238E27FC236}">
                    <a16:creationId xmlns:a16="http://schemas.microsoft.com/office/drawing/2014/main" id="{D5190618-4665-4F2E-8844-020AD30239F6}"/>
                  </a:ext>
                </a:extLst>
              </p:cNvPr>
              <p:cNvCxnSpPr/>
              <p:nvPr userDrawn="1"/>
            </p:nvCxnSpPr>
            <p:spPr>
              <a:xfrm flipV="1">
                <a:off x="267428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56">
                <a:extLst>
                  <a:ext uri="{FF2B5EF4-FFF2-40B4-BE49-F238E27FC236}">
                    <a16:creationId xmlns:a16="http://schemas.microsoft.com/office/drawing/2014/main" id="{E501E497-7672-440E-967B-911C1D6B4B10}"/>
                  </a:ext>
                </a:extLst>
              </p:cNvPr>
              <p:cNvCxnSpPr/>
              <p:nvPr userDrawn="1"/>
            </p:nvCxnSpPr>
            <p:spPr>
              <a:xfrm flipV="1">
                <a:off x="23085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57">
                <a:extLst>
                  <a:ext uri="{FF2B5EF4-FFF2-40B4-BE49-F238E27FC236}">
                    <a16:creationId xmlns:a16="http://schemas.microsoft.com/office/drawing/2014/main" id="{8A688C29-83E0-4CC9-A8C5-B6B30A57710C}"/>
                  </a:ext>
                </a:extLst>
              </p:cNvPr>
              <p:cNvCxnSpPr/>
              <p:nvPr userDrawn="1"/>
            </p:nvCxnSpPr>
            <p:spPr>
              <a:xfrm flipV="1">
                <a:off x="193107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58">
                <a:extLst>
                  <a:ext uri="{FF2B5EF4-FFF2-40B4-BE49-F238E27FC236}">
                    <a16:creationId xmlns:a16="http://schemas.microsoft.com/office/drawing/2014/main" id="{8D3348AE-2C08-472A-92E4-12BF79B738D1}"/>
                  </a:ext>
                </a:extLst>
              </p:cNvPr>
              <p:cNvCxnSpPr/>
              <p:nvPr userDrawn="1"/>
            </p:nvCxnSpPr>
            <p:spPr>
              <a:xfrm flipV="1">
                <a:off x="155844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59">
                <a:extLst>
                  <a:ext uri="{FF2B5EF4-FFF2-40B4-BE49-F238E27FC236}">
                    <a16:creationId xmlns:a16="http://schemas.microsoft.com/office/drawing/2014/main" id="{D93531AE-9D57-49CA-BC46-F7384685F786}"/>
                  </a:ext>
                </a:extLst>
              </p:cNvPr>
              <p:cNvCxnSpPr/>
              <p:nvPr userDrawn="1"/>
            </p:nvCxnSpPr>
            <p:spPr>
              <a:xfrm flipV="1">
                <a:off x="11883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60">
                <a:extLst>
                  <a:ext uri="{FF2B5EF4-FFF2-40B4-BE49-F238E27FC236}">
                    <a16:creationId xmlns:a16="http://schemas.microsoft.com/office/drawing/2014/main" id="{6130565B-76F2-434C-8896-54E337D6B462}"/>
                  </a:ext>
                </a:extLst>
              </p:cNvPr>
              <p:cNvCxnSpPr/>
              <p:nvPr userDrawn="1"/>
            </p:nvCxnSpPr>
            <p:spPr>
              <a:xfrm flipV="1">
                <a:off x="81408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61">
                <a:extLst>
                  <a:ext uri="{FF2B5EF4-FFF2-40B4-BE49-F238E27FC236}">
                    <a16:creationId xmlns:a16="http://schemas.microsoft.com/office/drawing/2014/main" id="{A0D45B84-40CC-46CF-ACE4-C3A1732817B3}"/>
                  </a:ext>
                </a:extLst>
              </p:cNvPr>
              <p:cNvCxnSpPr/>
              <p:nvPr userDrawn="1"/>
            </p:nvCxnSpPr>
            <p:spPr>
              <a:xfrm flipV="1">
                <a:off x="4422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07D574C9-96B2-42EF-A9BC-D62E458D5C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09754-3A1E-461E-B289-FE7FC85C2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600" y="882000"/>
            <a:ext cx="11764800" cy="53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pic>
        <p:nvPicPr>
          <p:cNvPr id="93" name="Picture 58">
            <a:extLst>
              <a:ext uri="{FF2B5EF4-FFF2-40B4-BE49-F238E27FC236}">
                <a16:creationId xmlns:a16="http://schemas.microsoft.com/office/drawing/2014/main" id="{FACF339E-D219-4088-BAC1-2C9C82F8139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sp>
        <p:nvSpPr>
          <p:cNvPr id="31" name="Text Box 38">
            <a:extLst>
              <a:ext uri="{FF2B5EF4-FFF2-40B4-BE49-F238E27FC236}">
                <a16:creationId xmlns:a16="http://schemas.microsoft.com/office/drawing/2014/main" id="{877F5B03-CBC3-47CB-9BB2-474A78C4A2D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5939" y="6201716"/>
            <a:ext cx="375149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rIns="0">
            <a:spAutoFit/>
          </a:bodyPr>
          <a:lstStyle/>
          <a:p>
            <a:pPr lvl="2" algn="r">
              <a:spcBef>
                <a:spcPct val="50000"/>
              </a:spcBef>
            </a:pPr>
            <a:fld id="{BBA2E11D-44E1-43DD-A173-928128880055}" type="slidenum">
              <a:rPr lang="en-GB" sz="800" noProof="1" smtClean="0">
                <a:solidFill>
                  <a:srgbClr val="8197A6"/>
                </a:solidFill>
                <a:latin typeface="Arial" charset="0"/>
                <a:ea typeface="Arial" charset="0"/>
                <a:cs typeface="Arial" charset="0"/>
              </a:rPr>
              <a:pPr lvl="2" algn="r">
                <a:spcBef>
                  <a:spcPct val="50000"/>
                </a:spcBef>
              </a:pPr>
              <a:t>‹#›</a:t>
            </a:fld>
            <a:endParaRPr lang="en-GB" sz="800" b="0" i="0" noProof="0" dirty="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7169177D-0A1A-473D-A441-30308DA5D342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Picture 5">
            <a:extLst>
              <a:ext uri="{FF2B5EF4-FFF2-40B4-BE49-F238E27FC236}">
                <a16:creationId xmlns:a16="http://schemas.microsoft.com/office/drawing/2014/main" id="{A1C08A2A-43B0-4D03-AF1E-0D004DAB9E1F}"/>
              </a:ext>
            </a:extLst>
          </p:cNvPr>
          <p:cNvPicPr>
            <a:picLocks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2800" y="6584400"/>
            <a:ext cx="1638000" cy="104400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EBB965BA-5FAA-5543-9444-B14F3D19DD2B}"/>
              </a:ext>
            </a:extLst>
          </p:cNvPr>
          <p:cNvPicPr/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1" y="6457573"/>
            <a:ext cx="9956800" cy="40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5997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EAR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7">
            <a:extLst>
              <a:ext uri="{FF2B5EF4-FFF2-40B4-BE49-F238E27FC236}">
                <a16:creationId xmlns:a16="http://schemas.microsoft.com/office/drawing/2014/main" id="{DA6F988C-F9E9-488F-B04A-A6A5E348FB48}"/>
              </a:ext>
            </a:extLst>
          </p:cNvPr>
          <p:cNvSpPr/>
          <p:nvPr userDrawn="1"/>
        </p:nvSpPr>
        <p:spPr>
          <a:xfrm>
            <a:off x="0" y="0"/>
            <a:ext cx="12225338" cy="882193"/>
          </a:xfrm>
          <a:prstGeom prst="rect">
            <a:avLst/>
          </a:prstGeom>
          <a:solidFill>
            <a:srgbClr val="0032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272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B711613-D936-4B0D-87EB-6F0E6CE908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8D686FA-69F1-452F-8A03-7EBE0FAEF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600" y="882196"/>
            <a:ext cx="11764800" cy="53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CB0AC2C-C495-9D4C-B412-174B5899FD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A070BDC-06FB-4960-A8DE-239278850BE5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69731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0E7C54A7-24E4-4E66-907D-44DB138DAC0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8860" y="882193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0640A77-6BB0-440C-B4B4-E095D11A8E6D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55185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0E7C54A7-24E4-4E66-907D-44DB138DAC0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9600" y="882193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6685DA0-8643-4F78-942D-E0F5AC953F36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C45C1A6-E95B-4684-B90E-1AB073216CB2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73511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>
                <a:solidFill>
                  <a:srgbClr val="003249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9A1B071-1AF1-4E5C-847C-81B99F1817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8859" y="1673225"/>
            <a:ext cx="5804673" cy="431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302"/>
            </a:lvl6pPr>
            <a:lvl7pPr>
              <a:defRPr sz="1302"/>
            </a:lvl7pPr>
            <a:lvl8pPr>
              <a:defRPr sz="1302"/>
            </a:lvl8pPr>
            <a:lvl9pPr>
              <a:defRPr sz="1302"/>
            </a:lvl9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1FECB638-90E0-45FF-9E57-2E1BEA99D0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27279" y="1673225"/>
            <a:ext cx="5762854" cy="431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302"/>
            </a:lvl6pPr>
            <a:lvl7pPr>
              <a:defRPr sz="1302"/>
            </a:lvl7pPr>
            <a:lvl8pPr>
              <a:defRPr sz="1302"/>
            </a:lvl8pPr>
            <a:lvl9pPr>
              <a:defRPr sz="1302"/>
            </a:lvl9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AF47824-5F4C-42F6-B2CB-5C8D93933C8D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59298AB-B73B-4BCE-AD0B-615D07924CA9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29259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_COLOUR_BG1">
    <p:bg>
      <p:bgPr>
        <a:solidFill>
          <a:srgbClr val="E8E9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0E7C54A7-24E4-4E66-907D-44DB138DAC0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9600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7AA659B-2889-412E-B001-118542FA805E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5CC9EA0-FA2B-4636-BCE8-61BB80EF5780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55002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EAR_COLOUR_BG2">
    <p:bg>
      <p:bgPr>
        <a:solidFill>
          <a:srgbClr val="76C8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8770F7F7-54D2-419E-ACE8-1E203802996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8860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rgbClr val="006762"/>
                </a:solidFill>
              </a:defRPr>
            </a:lvl1pPr>
            <a:lvl2pPr>
              <a:defRPr sz="1800">
                <a:solidFill>
                  <a:srgbClr val="006762"/>
                </a:solidFill>
              </a:defRPr>
            </a:lvl2pPr>
            <a:lvl3pPr>
              <a:defRPr sz="1800">
                <a:solidFill>
                  <a:srgbClr val="006762"/>
                </a:solidFill>
              </a:defRPr>
            </a:lvl3pPr>
            <a:lvl4pPr>
              <a:defRPr sz="1800">
                <a:solidFill>
                  <a:srgbClr val="006762"/>
                </a:solidFill>
              </a:defRPr>
            </a:lvl4pPr>
            <a:lvl5pPr>
              <a:defRPr sz="1800">
                <a:solidFill>
                  <a:srgbClr val="006762"/>
                </a:solidFill>
              </a:defRPr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3075600-BA77-42EA-BD8B-FEC39689263F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2837CAC-2596-4110-B647-8349D245EFE2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81122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_COLOUR_BG3">
    <p:bg>
      <p:bgPr>
        <a:solidFill>
          <a:srgbClr val="F166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424FBA6A-9B37-4307-AF0B-2FB195B9960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8860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rgbClr val="960136"/>
                </a:solidFill>
              </a:defRPr>
            </a:lvl1pPr>
            <a:lvl2pPr>
              <a:defRPr sz="1800">
                <a:solidFill>
                  <a:srgbClr val="960136"/>
                </a:solidFill>
              </a:defRPr>
            </a:lvl2pPr>
            <a:lvl3pPr>
              <a:defRPr sz="1800">
                <a:solidFill>
                  <a:srgbClr val="960136"/>
                </a:solidFill>
              </a:defRPr>
            </a:lvl3pPr>
            <a:lvl4pPr>
              <a:defRPr sz="1800">
                <a:solidFill>
                  <a:srgbClr val="960136"/>
                </a:solidFill>
              </a:defRPr>
            </a:lvl4pPr>
            <a:lvl5pPr>
              <a:defRPr sz="1800">
                <a:solidFill>
                  <a:srgbClr val="960136"/>
                </a:solidFill>
              </a:defRPr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6C32E14-FE8F-48C1-9574-E90E820F0057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65A0856-D4D7-48CA-BEB5-F03C57058155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81446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_COLOUR_BG4">
    <p:bg>
      <p:bgPr>
        <a:solidFill>
          <a:srgbClr val="FFCC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AD5E32-67F7-433E-80AC-7E81CA1D6C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B7504A-25CB-4BBC-AA4B-1A27FA92255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8860" y="882192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rgbClr val="A75534"/>
                </a:solidFill>
              </a:defRPr>
            </a:lvl1pPr>
            <a:lvl2pPr>
              <a:defRPr sz="1800">
                <a:solidFill>
                  <a:srgbClr val="A75534"/>
                </a:solidFill>
              </a:defRPr>
            </a:lvl2pPr>
            <a:lvl3pPr>
              <a:defRPr sz="1800">
                <a:solidFill>
                  <a:srgbClr val="A75534"/>
                </a:solidFill>
              </a:defRPr>
            </a:lvl3pPr>
            <a:lvl4pPr>
              <a:defRPr sz="1800">
                <a:solidFill>
                  <a:srgbClr val="A75534"/>
                </a:solidFill>
              </a:defRPr>
            </a:lvl4pPr>
            <a:lvl5pPr>
              <a:defRPr sz="1800">
                <a:solidFill>
                  <a:srgbClr val="A75534"/>
                </a:solidFill>
              </a:defRPr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3F7FC02-E96C-496F-8FE0-B826EAA32C93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B1290CC-4BA6-42BC-A7F8-883A979F93E9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37691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_COLOUR_BG5">
    <p:bg>
      <p:bgPr>
        <a:solidFill>
          <a:srgbClr val="6DCF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AD5E32-67F7-433E-80AC-7E81CA1D6C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A34D9EA-0CED-4E85-B2F0-17341F16C1A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8860" y="882192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rgbClr val="1E3378"/>
                </a:solidFill>
              </a:defRPr>
            </a:lvl1pPr>
            <a:lvl2pPr>
              <a:defRPr sz="1800">
                <a:solidFill>
                  <a:srgbClr val="1E3378"/>
                </a:solidFill>
              </a:defRPr>
            </a:lvl2pPr>
            <a:lvl3pPr>
              <a:defRPr sz="1800">
                <a:solidFill>
                  <a:srgbClr val="1E3378"/>
                </a:solidFill>
              </a:defRPr>
            </a:lvl3pPr>
            <a:lvl4pPr>
              <a:defRPr sz="1800">
                <a:solidFill>
                  <a:srgbClr val="1E3378"/>
                </a:solidFill>
              </a:defRPr>
            </a:lvl4pPr>
            <a:lvl5pPr>
              <a:defRPr sz="1800">
                <a:solidFill>
                  <a:srgbClr val="1E3378"/>
                </a:solidFill>
              </a:defRPr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071754D-8A8B-4A11-BDAF-DD4DE65012F2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EF9685A-3C9D-46AF-96E3-144FC01E8D9B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17368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LOSING1">
    <p:bg>
      <p:bgPr>
        <a:solidFill>
          <a:srgbClr val="6DCF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49F9D6BA-4369-4A77-B906-1DB3998CAEE6}"/>
              </a:ext>
            </a:extLst>
          </p:cNvPr>
          <p:cNvSpPr/>
          <p:nvPr userDrawn="1"/>
        </p:nvSpPr>
        <p:spPr>
          <a:xfrm>
            <a:off x="-693492" y="0"/>
            <a:ext cx="1293824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1D3BEF3-BA94-4314-8B5C-E1B50DD15057}"/>
              </a:ext>
            </a:extLst>
          </p:cNvPr>
          <p:cNvSpPr/>
          <p:nvPr userDrawn="1"/>
        </p:nvSpPr>
        <p:spPr>
          <a:xfrm flipH="1">
            <a:off x="4699115" y="2011304"/>
            <a:ext cx="2827109" cy="2819035"/>
          </a:xfrm>
          <a:prstGeom prst="rect">
            <a:avLst/>
          </a:prstGeom>
          <a:solidFill>
            <a:schemeClr val="bg1"/>
          </a:solidFill>
          <a:ln w="9525">
            <a:solidFill>
              <a:srgbClr val="0032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2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9F16787-8A53-41D0-B7DB-805E3E72C17B}"/>
              </a:ext>
            </a:extLst>
          </p:cNvPr>
          <p:cNvSpPr txBox="1">
            <a:spLocks/>
          </p:cNvSpPr>
          <p:nvPr userDrawn="1"/>
        </p:nvSpPr>
        <p:spPr>
          <a:xfrm>
            <a:off x="4699115" y="4524207"/>
            <a:ext cx="2820471" cy="314495"/>
          </a:xfrm>
          <a:prstGeom prst="rect">
            <a:avLst/>
          </a:prstGeom>
        </p:spPr>
        <p:txBody>
          <a:bodyPr vert="horz" lIns="66151" tIns="33076" rIns="66151" bIns="33076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GB" sz="1013" dirty="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7BEF393-6511-46BA-9E6C-1CDE034CBF68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699115" y="2041527"/>
            <a:ext cx="2827111" cy="235902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140" b="0" baseline="0">
                <a:solidFill>
                  <a:srgbClr val="003249"/>
                </a:solidFill>
                <a:latin typeface="Arial" charset="0"/>
                <a:ea typeface="Arial" charset="0"/>
                <a:cs typeface="Arial" charset="0"/>
              </a:defRPr>
            </a:lvl1pPr>
            <a:lvl2pPr marL="330738" indent="0">
              <a:buNone/>
              <a:defRPr sz="1447" b="1"/>
            </a:lvl2pPr>
            <a:lvl3pPr marL="661477" indent="0">
              <a:buNone/>
              <a:defRPr sz="1302" b="1"/>
            </a:lvl3pPr>
            <a:lvl4pPr marL="992215" indent="0">
              <a:buNone/>
              <a:defRPr sz="1157" b="1"/>
            </a:lvl4pPr>
            <a:lvl5pPr marL="1322954" indent="0">
              <a:buNone/>
              <a:defRPr sz="1157" b="1"/>
            </a:lvl5pPr>
            <a:lvl6pPr marL="1653692" indent="0">
              <a:buNone/>
              <a:defRPr sz="1157" b="1"/>
            </a:lvl6pPr>
            <a:lvl7pPr marL="1984431" indent="0">
              <a:buNone/>
              <a:defRPr sz="1157" b="1"/>
            </a:lvl7pPr>
            <a:lvl8pPr marL="2315169" indent="0">
              <a:buNone/>
              <a:defRPr sz="1157" b="1"/>
            </a:lvl8pPr>
            <a:lvl9pPr marL="2645908" indent="0">
              <a:buNone/>
              <a:defRPr sz="1157" b="1"/>
            </a:lvl9pPr>
          </a:lstStyle>
          <a:p>
            <a:pPr lvl="0"/>
            <a:r>
              <a:rPr lang="en-GB" noProof="0" dirty="0"/>
              <a:t>Click to edit Master text styles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2739B0-932D-4E43-A871-586E86D63CDA}"/>
              </a:ext>
            </a:extLst>
          </p:cNvPr>
          <p:cNvSpPr txBox="1">
            <a:spLocks/>
          </p:cNvSpPr>
          <p:nvPr userDrawn="1"/>
        </p:nvSpPr>
        <p:spPr>
          <a:xfrm>
            <a:off x="4699115" y="1740025"/>
            <a:ext cx="2827111" cy="261521"/>
          </a:xfrm>
          <a:prstGeom prst="rect">
            <a:avLst/>
          </a:prstGeom>
        </p:spPr>
        <p:txBody>
          <a:bodyPr vert="horz" lIns="66151" tIns="33076" rIns="66151" bIns="33076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796" dirty="0">
                <a:solidFill>
                  <a:srgbClr val="8197A6"/>
                </a:solidFill>
                <a:latin typeface="Arial" charset="0"/>
                <a:ea typeface="Arial" charset="0"/>
                <a:cs typeface="Arial" charset="0"/>
              </a:rPr>
              <a:t>Produced by</a:t>
            </a:r>
            <a:endParaRPr lang="en-US" sz="796" dirty="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495EE1E9-8C9C-4791-ADEC-8A6CB2EB49B2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4699115" y="4406774"/>
            <a:ext cx="2827111" cy="42356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500" b="0" baseline="0">
                <a:solidFill>
                  <a:srgbClr val="003249"/>
                </a:solidFill>
                <a:latin typeface="Arial" charset="0"/>
                <a:ea typeface="Arial" charset="0"/>
                <a:cs typeface="Arial" charset="0"/>
              </a:defRPr>
            </a:lvl1pPr>
            <a:lvl2pPr marL="330738" indent="0">
              <a:buNone/>
              <a:defRPr sz="1447" b="1"/>
            </a:lvl2pPr>
            <a:lvl3pPr marL="661477" indent="0">
              <a:buNone/>
              <a:defRPr sz="1302" b="1"/>
            </a:lvl3pPr>
            <a:lvl4pPr marL="992215" indent="0">
              <a:buNone/>
              <a:defRPr sz="1157" b="1"/>
            </a:lvl4pPr>
            <a:lvl5pPr marL="1322954" indent="0">
              <a:buNone/>
              <a:defRPr sz="1157" b="1"/>
            </a:lvl5pPr>
            <a:lvl6pPr marL="1653692" indent="0">
              <a:buNone/>
              <a:defRPr sz="1157" b="1"/>
            </a:lvl6pPr>
            <a:lvl7pPr marL="1984431" indent="0">
              <a:buNone/>
              <a:defRPr sz="1157" b="1"/>
            </a:lvl7pPr>
            <a:lvl8pPr marL="2315169" indent="0">
              <a:buNone/>
              <a:defRPr sz="1157" b="1"/>
            </a:lvl8pPr>
            <a:lvl9pPr marL="2645908" indent="0">
              <a:buNone/>
              <a:defRPr sz="1157" b="1"/>
            </a:lvl9pPr>
          </a:lstStyle>
          <a:p>
            <a:pPr lvl="0"/>
            <a:r>
              <a:rPr lang="en-GB" noProof="0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5740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2F7EBEFD-575C-41B1-A67E-5CFB4555D11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9" y="0"/>
            <a:ext cx="12192000" cy="6858000"/>
          </a:xfrm>
          <a:prstGeom prst="rect">
            <a:avLst/>
          </a:prstGeom>
        </p:spPr>
      </p:pic>
      <p:sp>
        <p:nvSpPr>
          <p:cNvPr id="34" name="Rectangle 38">
            <a:extLst>
              <a:ext uri="{FF2B5EF4-FFF2-40B4-BE49-F238E27FC236}">
                <a16:creationId xmlns:a16="http://schemas.microsoft.com/office/drawing/2014/main" id="{9C759BF4-95BD-4497-8F73-35566BC9CAF7}"/>
              </a:ext>
            </a:extLst>
          </p:cNvPr>
          <p:cNvSpPr/>
          <p:nvPr userDrawn="1"/>
        </p:nvSpPr>
        <p:spPr>
          <a:xfrm>
            <a:off x="-1" y="0"/>
            <a:ext cx="12222000" cy="6858000"/>
          </a:xfrm>
          <a:prstGeom prst="rect">
            <a:avLst/>
          </a:prstGeom>
          <a:solidFill>
            <a:srgbClr val="00324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lt1">
                  <a:alpha val="60000"/>
                </a:schemeClr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7D574C9-96B2-42EF-A9BC-D62E458D5C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pic>
        <p:nvPicPr>
          <p:cNvPr id="32" name="Picture 58">
            <a:extLst>
              <a:ext uri="{FF2B5EF4-FFF2-40B4-BE49-F238E27FC236}">
                <a16:creationId xmlns:a16="http://schemas.microsoft.com/office/drawing/2014/main" id="{A9766FEA-5C39-42C1-9AEE-A80D8B6D13B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09754-3A1E-461E-B289-FE7FC85C2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600" y="882000"/>
            <a:ext cx="11795828" cy="53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4" name="Text Box 38">
            <a:extLst>
              <a:ext uri="{FF2B5EF4-FFF2-40B4-BE49-F238E27FC236}">
                <a16:creationId xmlns:a16="http://schemas.microsoft.com/office/drawing/2014/main" id="{CC8E513C-B257-4001-A64F-C4F555784E6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5939" y="6201716"/>
            <a:ext cx="375149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rIns="0">
            <a:spAutoFit/>
          </a:bodyPr>
          <a:lstStyle/>
          <a:p>
            <a:pPr lvl="2" algn="r">
              <a:spcBef>
                <a:spcPct val="50000"/>
              </a:spcBef>
            </a:pPr>
            <a:fld id="{BBA2E11D-44E1-43DD-A173-928128880055}" type="slidenum">
              <a:rPr lang="en-GB" sz="800" noProof="1" smtClean="0">
                <a:solidFill>
                  <a:srgbClr val="8197A6"/>
                </a:solidFill>
                <a:latin typeface="Arial" charset="0"/>
                <a:ea typeface="Arial" charset="0"/>
                <a:cs typeface="Arial" charset="0"/>
              </a:rPr>
              <a:pPr lvl="2" algn="r">
                <a:spcBef>
                  <a:spcPct val="50000"/>
                </a:spcBef>
              </a:pPr>
              <a:t>‹#›</a:t>
            </a:fld>
            <a:endParaRPr lang="en-GB" sz="800" b="0" i="0" noProof="0" dirty="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B07C0CE-868D-441F-9172-855E6BBC9937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2D9BD8BD-E627-4DB4-995D-EF9C10CE7A3F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" name="Picture 5">
            <a:extLst>
              <a:ext uri="{FF2B5EF4-FFF2-40B4-BE49-F238E27FC236}">
                <a16:creationId xmlns:a16="http://schemas.microsoft.com/office/drawing/2014/main" id="{A082AF12-8B0D-46A0-A0F7-B4CDDC2964B6}"/>
              </a:ext>
            </a:extLst>
          </p:cNvPr>
          <p:cNvPicPr>
            <a:picLocks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2800" y="6584400"/>
            <a:ext cx="1638000" cy="1044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EBB965BA-5FAA-5543-9444-B14F3D19DD2B}"/>
              </a:ext>
            </a:extLst>
          </p:cNvPr>
          <p:cNvPicPr/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9" y="6455482"/>
            <a:ext cx="9956800" cy="40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7154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73144F-B6DA-43DE-8986-0AB5D2CDA4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6000" y="154800"/>
            <a:ext cx="10108800" cy="565200"/>
          </a:xfrm>
        </p:spPr>
        <p:txBody>
          <a:bodyPr/>
          <a:lstStyle>
            <a:lvl1pPr algn="l">
              <a:defRPr sz="3000"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4E70818-9563-4F06-956D-FEFEF006586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8262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4C1914C-858A-4B0F-850A-1FE5BA427F1A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0652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G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id="{8A5977A4-BB16-49BB-AB1A-4481F0EDCE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39" y="-1"/>
            <a:ext cx="12191999" cy="6858001"/>
          </a:xfrm>
          <a:prstGeom prst="rect">
            <a:avLst/>
          </a:prstGeom>
        </p:spPr>
      </p:pic>
      <p:sp>
        <p:nvSpPr>
          <p:cNvPr id="34" name="Rectangle 38">
            <a:extLst>
              <a:ext uri="{FF2B5EF4-FFF2-40B4-BE49-F238E27FC236}">
                <a16:creationId xmlns:a16="http://schemas.microsoft.com/office/drawing/2014/main" id="{9C759BF4-95BD-4497-8F73-35566BC9CAF7}"/>
              </a:ext>
            </a:extLst>
          </p:cNvPr>
          <p:cNvSpPr/>
          <p:nvPr userDrawn="1"/>
        </p:nvSpPr>
        <p:spPr>
          <a:xfrm>
            <a:off x="-1" y="0"/>
            <a:ext cx="12222000" cy="6858000"/>
          </a:xfrm>
          <a:prstGeom prst="rect">
            <a:avLst/>
          </a:prstGeom>
          <a:solidFill>
            <a:srgbClr val="00324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lt1">
                  <a:alpha val="60000"/>
                </a:schemeClr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7D574C9-96B2-42EF-A9BC-D62E458D5C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09754-3A1E-461E-B289-FE7FC85C2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600" y="882000"/>
            <a:ext cx="11764800" cy="53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pic>
        <p:nvPicPr>
          <p:cNvPr id="32" name="Picture 58">
            <a:extLst>
              <a:ext uri="{FF2B5EF4-FFF2-40B4-BE49-F238E27FC236}">
                <a16:creationId xmlns:a16="http://schemas.microsoft.com/office/drawing/2014/main" id="{A9766FEA-5C39-42C1-9AEE-A80D8B6D13B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sp>
        <p:nvSpPr>
          <p:cNvPr id="5" name="Text Box 38">
            <a:extLst>
              <a:ext uri="{FF2B5EF4-FFF2-40B4-BE49-F238E27FC236}">
                <a16:creationId xmlns:a16="http://schemas.microsoft.com/office/drawing/2014/main" id="{7EAA3B37-8161-430C-A74C-2E26E270DE0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5939" y="6201716"/>
            <a:ext cx="375149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rIns="0">
            <a:spAutoFit/>
          </a:bodyPr>
          <a:lstStyle/>
          <a:p>
            <a:pPr lvl="2" algn="r">
              <a:spcBef>
                <a:spcPct val="50000"/>
              </a:spcBef>
            </a:pPr>
            <a:fld id="{BBA2E11D-44E1-43DD-A173-928128880055}" type="slidenum">
              <a:rPr lang="en-GB" sz="800" noProof="1" smtClean="0">
                <a:solidFill>
                  <a:srgbClr val="8197A6"/>
                </a:solidFill>
                <a:latin typeface="Arial" charset="0"/>
                <a:ea typeface="Arial" charset="0"/>
                <a:cs typeface="Arial" charset="0"/>
              </a:rPr>
              <a:pPr lvl="2" algn="r">
                <a:spcBef>
                  <a:spcPct val="50000"/>
                </a:spcBef>
              </a:pPr>
              <a:t>‹#›</a:t>
            </a:fld>
            <a:endParaRPr lang="en-GB" sz="800" b="0" i="0" noProof="0" dirty="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01D0BD0C-90FA-4A65-A211-20F51E262112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E218FD4-D33E-4CCA-83D9-138CB8B5B440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Picture 5">
            <a:extLst>
              <a:ext uri="{FF2B5EF4-FFF2-40B4-BE49-F238E27FC236}">
                <a16:creationId xmlns:a16="http://schemas.microsoft.com/office/drawing/2014/main" id="{D090B4E4-9F3E-4CA2-B242-40F8E5033645}"/>
              </a:ext>
            </a:extLst>
          </p:cNvPr>
          <p:cNvPicPr>
            <a:picLocks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2800" y="6584400"/>
            <a:ext cx="1638000" cy="1044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EBB965BA-5FAA-5543-9444-B14F3D19DD2B}"/>
              </a:ext>
            </a:extLst>
          </p:cNvPr>
          <p:cNvPicPr/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86" y="6456393"/>
            <a:ext cx="9956800" cy="40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65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37" hidden="1">
            <a:extLst>
              <a:ext uri="{FF2B5EF4-FFF2-40B4-BE49-F238E27FC236}">
                <a16:creationId xmlns:a16="http://schemas.microsoft.com/office/drawing/2014/main" id="{978F2107-068F-4327-9136-6EB3073A4403}"/>
              </a:ext>
            </a:extLst>
          </p:cNvPr>
          <p:cNvGrpSpPr/>
          <p:nvPr userDrawn="1"/>
        </p:nvGrpSpPr>
        <p:grpSpPr>
          <a:xfrm>
            <a:off x="443470" y="3456849"/>
            <a:ext cx="11852806" cy="2970388"/>
            <a:chOff x="442260" y="3600153"/>
            <a:chExt cx="11820483" cy="2970388"/>
          </a:xfrm>
        </p:grpSpPr>
        <p:cxnSp>
          <p:nvCxnSpPr>
            <p:cNvPr id="7" name="Straight Connector 38">
              <a:extLst>
                <a:ext uri="{FF2B5EF4-FFF2-40B4-BE49-F238E27FC236}">
                  <a16:creationId xmlns:a16="http://schemas.microsoft.com/office/drawing/2014/main" id="{B5909EFF-FFE7-4DCA-BB35-2930538F8575}"/>
                </a:ext>
              </a:extLst>
            </p:cNvPr>
            <p:cNvCxnSpPr/>
            <p:nvPr userDrawn="1"/>
          </p:nvCxnSpPr>
          <p:spPr>
            <a:xfrm flipV="1">
              <a:off x="9302285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39">
              <a:extLst>
                <a:ext uri="{FF2B5EF4-FFF2-40B4-BE49-F238E27FC236}">
                  <a16:creationId xmlns:a16="http://schemas.microsoft.com/office/drawing/2014/main" id="{BBF66BD5-8EBB-4321-AEA7-778A769BCD0F}"/>
                </a:ext>
              </a:extLst>
            </p:cNvPr>
            <p:cNvCxnSpPr/>
            <p:nvPr userDrawn="1"/>
          </p:nvCxnSpPr>
          <p:spPr>
            <a:xfrm flipV="1">
              <a:off x="8773056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40">
              <a:extLst>
                <a:ext uri="{FF2B5EF4-FFF2-40B4-BE49-F238E27FC236}">
                  <a16:creationId xmlns:a16="http://schemas.microsoft.com/office/drawing/2014/main" id="{B6105F55-6F73-4EAC-A6FE-341C1EDD082D}"/>
                </a:ext>
              </a:extLst>
            </p:cNvPr>
            <p:cNvCxnSpPr/>
            <p:nvPr userDrawn="1"/>
          </p:nvCxnSpPr>
          <p:spPr>
            <a:xfrm flipV="1">
              <a:off x="8235524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41">
              <a:extLst>
                <a:ext uri="{FF2B5EF4-FFF2-40B4-BE49-F238E27FC236}">
                  <a16:creationId xmlns:a16="http://schemas.microsoft.com/office/drawing/2014/main" id="{231C4A1D-0D18-4C45-8CD2-9B482D211697}"/>
                </a:ext>
              </a:extLst>
            </p:cNvPr>
            <p:cNvCxnSpPr/>
            <p:nvPr userDrawn="1"/>
          </p:nvCxnSpPr>
          <p:spPr>
            <a:xfrm flipV="1">
              <a:off x="7866030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42">
              <a:extLst>
                <a:ext uri="{FF2B5EF4-FFF2-40B4-BE49-F238E27FC236}">
                  <a16:creationId xmlns:a16="http://schemas.microsoft.com/office/drawing/2014/main" id="{887B699A-26D9-4993-847C-C919922EE7EC}"/>
                </a:ext>
              </a:extLst>
            </p:cNvPr>
            <p:cNvCxnSpPr/>
            <p:nvPr userDrawn="1"/>
          </p:nvCxnSpPr>
          <p:spPr>
            <a:xfrm flipV="1">
              <a:off x="7498863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43">
              <a:extLst>
                <a:ext uri="{FF2B5EF4-FFF2-40B4-BE49-F238E27FC236}">
                  <a16:creationId xmlns:a16="http://schemas.microsoft.com/office/drawing/2014/main" id="{2861B340-F5C1-4BA1-BA98-8D650473066B}"/>
                </a:ext>
              </a:extLst>
            </p:cNvPr>
            <p:cNvCxnSpPr/>
            <p:nvPr userDrawn="1"/>
          </p:nvCxnSpPr>
          <p:spPr>
            <a:xfrm flipV="1">
              <a:off x="7127208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44">
              <a:extLst>
                <a:ext uri="{FF2B5EF4-FFF2-40B4-BE49-F238E27FC236}">
                  <a16:creationId xmlns:a16="http://schemas.microsoft.com/office/drawing/2014/main" id="{C3568F9F-131F-4452-A304-F5E5399BCD8C}"/>
                </a:ext>
              </a:extLst>
            </p:cNvPr>
            <p:cNvCxnSpPr/>
            <p:nvPr userDrawn="1"/>
          </p:nvCxnSpPr>
          <p:spPr>
            <a:xfrm flipV="1">
              <a:off x="6758651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45">
              <a:extLst>
                <a:ext uri="{FF2B5EF4-FFF2-40B4-BE49-F238E27FC236}">
                  <a16:creationId xmlns:a16="http://schemas.microsoft.com/office/drawing/2014/main" id="{CF836D01-B716-45B7-86B0-7412F0310BC3}"/>
                </a:ext>
              </a:extLst>
            </p:cNvPr>
            <p:cNvCxnSpPr/>
            <p:nvPr userDrawn="1"/>
          </p:nvCxnSpPr>
          <p:spPr>
            <a:xfrm flipV="1">
              <a:off x="6389469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46">
              <a:extLst>
                <a:ext uri="{FF2B5EF4-FFF2-40B4-BE49-F238E27FC236}">
                  <a16:creationId xmlns:a16="http://schemas.microsoft.com/office/drawing/2014/main" id="{456D7560-3022-407D-A56A-387D1CF7CBBE}"/>
                </a:ext>
              </a:extLst>
            </p:cNvPr>
            <p:cNvCxnSpPr/>
            <p:nvPr userDrawn="1"/>
          </p:nvCxnSpPr>
          <p:spPr>
            <a:xfrm flipV="1">
              <a:off x="6009868" y="3607282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47">
              <a:extLst>
                <a:ext uri="{FF2B5EF4-FFF2-40B4-BE49-F238E27FC236}">
                  <a16:creationId xmlns:a16="http://schemas.microsoft.com/office/drawing/2014/main" id="{C7A0A529-063D-45DD-8385-C74DBDC59E7E}"/>
                </a:ext>
              </a:extLst>
            </p:cNvPr>
            <p:cNvCxnSpPr/>
            <p:nvPr userDrawn="1"/>
          </p:nvCxnSpPr>
          <p:spPr>
            <a:xfrm flipV="1">
              <a:off x="5643989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48">
              <a:extLst>
                <a:ext uri="{FF2B5EF4-FFF2-40B4-BE49-F238E27FC236}">
                  <a16:creationId xmlns:a16="http://schemas.microsoft.com/office/drawing/2014/main" id="{A931E34D-B55F-40AD-83AF-7163B7D714F7}"/>
                </a:ext>
              </a:extLst>
            </p:cNvPr>
            <p:cNvCxnSpPr/>
            <p:nvPr userDrawn="1"/>
          </p:nvCxnSpPr>
          <p:spPr>
            <a:xfrm flipV="1">
              <a:off x="5269261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49">
              <a:extLst>
                <a:ext uri="{FF2B5EF4-FFF2-40B4-BE49-F238E27FC236}">
                  <a16:creationId xmlns:a16="http://schemas.microsoft.com/office/drawing/2014/main" id="{85C0AB43-36CD-4E1C-BBD6-F6E40C7E2D07}"/>
                </a:ext>
              </a:extLst>
            </p:cNvPr>
            <p:cNvCxnSpPr/>
            <p:nvPr userDrawn="1"/>
          </p:nvCxnSpPr>
          <p:spPr>
            <a:xfrm flipV="1">
              <a:off x="4889660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50">
              <a:extLst>
                <a:ext uri="{FF2B5EF4-FFF2-40B4-BE49-F238E27FC236}">
                  <a16:creationId xmlns:a16="http://schemas.microsoft.com/office/drawing/2014/main" id="{78CD91FC-28C9-4AC7-87D2-3236ADA79432}"/>
                </a:ext>
              </a:extLst>
            </p:cNvPr>
            <p:cNvCxnSpPr/>
            <p:nvPr userDrawn="1"/>
          </p:nvCxnSpPr>
          <p:spPr>
            <a:xfrm flipV="1">
              <a:off x="4523327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51">
              <a:extLst>
                <a:ext uri="{FF2B5EF4-FFF2-40B4-BE49-F238E27FC236}">
                  <a16:creationId xmlns:a16="http://schemas.microsoft.com/office/drawing/2014/main" id="{43CC5094-48A5-4786-A10E-9CE8FDA8F34F}"/>
                </a:ext>
              </a:extLst>
            </p:cNvPr>
            <p:cNvCxnSpPr/>
            <p:nvPr userDrawn="1"/>
          </p:nvCxnSpPr>
          <p:spPr>
            <a:xfrm flipV="1">
              <a:off x="4155926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52">
              <a:extLst>
                <a:ext uri="{FF2B5EF4-FFF2-40B4-BE49-F238E27FC236}">
                  <a16:creationId xmlns:a16="http://schemas.microsoft.com/office/drawing/2014/main" id="{B1CF75A4-9F1F-48F6-AFDA-C7897F2C1B55}"/>
                </a:ext>
              </a:extLst>
            </p:cNvPr>
            <p:cNvCxnSpPr/>
            <p:nvPr userDrawn="1"/>
          </p:nvCxnSpPr>
          <p:spPr>
            <a:xfrm flipV="1">
              <a:off x="3786582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53">
              <a:extLst>
                <a:ext uri="{FF2B5EF4-FFF2-40B4-BE49-F238E27FC236}">
                  <a16:creationId xmlns:a16="http://schemas.microsoft.com/office/drawing/2014/main" id="{D8B3EC32-3BCC-4CF3-A8AB-D5695C387FB1}"/>
                </a:ext>
              </a:extLst>
            </p:cNvPr>
            <p:cNvCxnSpPr/>
            <p:nvPr userDrawn="1"/>
          </p:nvCxnSpPr>
          <p:spPr>
            <a:xfrm flipV="1">
              <a:off x="3420490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54">
              <a:extLst>
                <a:ext uri="{FF2B5EF4-FFF2-40B4-BE49-F238E27FC236}">
                  <a16:creationId xmlns:a16="http://schemas.microsoft.com/office/drawing/2014/main" id="{646D2636-826F-4188-AECD-8E9F547C330E}"/>
                </a:ext>
              </a:extLst>
            </p:cNvPr>
            <p:cNvCxnSpPr/>
            <p:nvPr userDrawn="1"/>
          </p:nvCxnSpPr>
          <p:spPr>
            <a:xfrm flipV="1">
              <a:off x="3051095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55">
              <a:extLst>
                <a:ext uri="{FF2B5EF4-FFF2-40B4-BE49-F238E27FC236}">
                  <a16:creationId xmlns:a16="http://schemas.microsoft.com/office/drawing/2014/main" id="{D5190618-4665-4F2E-8844-020AD30239F6}"/>
                </a:ext>
              </a:extLst>
            </p:cNvPr>
            <p:cNvCxnSpPr/>
            <p:nvPr userDrawn="1"/>
          </p:nvCxnSpPr>
          <p:spPr>
            <a:xfrm flipV="1">
              <a:off x="2674287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56">
              <a:extLst>
                <a:ext uri="{FF2B5EF4-FFF2-40B4-BE49-F238E27FC236}">
                  <a16:creationId xmlns:a16="http://schemas.microsoft.com/office/drawing/2014/main" id="{E501E497-7672-440E-967B-911C1D6B4B10}"/>
                </a:ext>
              </a:extLst>
            </p:cNvPr>
            <p:cNvCxnSpPr/>
            <p:nvPr userDrawn="1"/>
          </p:nvCxnSpPr>
          <p:spPr>
            <a:xfrm flipV="1">
              <a:off x="2308530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57">
              <a:extLst>
                <a:ext uri="{FF2B5EF4-FFF2-40B4-BE49-F238E27FC236}">
                  <a16:creationId xmlns:a16="http://schemas.microsoft.com/office/drawing/2014/main" id="{8A688C29-83E0-4CC9-A8C5-B6B30A57710C}"/>
                </a:ext>
              </a:extLst>
            </p:cNvPr>
            <p:cNvCxnSpPr/>
            <p:nvPr userDrawn="1"/>
          </p:nvCxnSpPr>
          <p:spPr>
            <a:xfrm flipV="1">
              <a:off x="1931070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58">
              <a:extLst>
                <a:ext uri="{FF2B5EF4-FFF2-40B4-BE49-F238E27FC236}">
                  <a16:creationId xmlns:a16="http://schemas.microsoft.com/office/drawing/2014/main" id="{8D3348AE-2C08-472A-92E4-12BF79B738D1}"/>
                </a:ext>
              </a:extLst>
            </p:cNvPr>
            <p:cNvCxnSpPr/>
            <p:nvPr userDrawn="1"/>
          </p:nvCxnSpPr>
          <p:spPr>
            <a:xfrm flipV="1">
              <a:off x="1558445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59">
              <a:extLst>
                <a:ext uri="{FF2B5EF4-FFF2-40B4-BE49-F238E27FC236}">
                  <a16:creationId xmlns:a16="http://schemas.microsoft.com/office/drawing/2014/main" id="{D93531AE-9D57-49CA-BC46-F7384685F786}"/>
                </a:ext>
              </a:extLst>
            </p:cNvPr>
            <p:cNvCxnSpPr/>
            <p:nvPr userDrawn="1"/>
          </p:nvCxnSpPr>
          <p:spPr>
            <a:xfrm flipV="1">
              <a:off x="1188389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60">
              <a:extLst>
                <a:ext uri="{FF2B5EF4-FFF2-40B4-BE49-F238E27FC236}">
                  <a16:creationId xmlns:a16="http://schemas.microsoft.com/office/drawing/2014/main" id="{6130565B-76F2-434C-8896-54E337D6B462}"/>
                </a:ext>
              </a:extLst>
            </p:cNvPr>
            <p:cNvCxnSpPr/>
            <p:nvPr userDrawn="1"/>
          </p:nvCxnSpPr>
          <p:spPr>
            <a:xfrm flipV="1">
              <a:off x="814086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61">
              <a:extLst>
                <a:ext uri="{FF2B5EF4-FFF2-40B4-BE49-F238E27FC236}">
                  <a16:creationId xmlns:a16="http://schemas.microsoft.com/office/drawing/2014/main" id="{A0D45B84-40CC-46CF-ACE4-C3A1732817B3}"/>
                </a:ext>
              </a:extLst>
            </p:cNvPr>
            <p:cNvCxnSpPr/>
            <p:nvPr userDrawn="1"/>
          </p:nvCxnSpPr>
          <p:spPr>
            <a:xfrm flipV="1">
              <a:off x="442260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07D574C9-96B2-42EF-A9BC-D62E458D5C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09754-3A1E-461E-B289-FE7FC85C2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600" y="882000"/>
            <a:ext cx="11764800" cy="53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5EA3B2CC-22C7-4C59-85A3-CCCBA769164E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5278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D3CCAE-5E68-40B7-96F4-1867CB3C21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graphicFrame>
        <p:nvGraphicFramePr>
          <p:cNvPr id="3" name="Chart 62">
            <a:extLst>
              <a:ext uri="{FF2B5EF4-FFF2-40B4-BE49-F238E27FC236}">
                <a16:creationId xmlns:a16="http://schemas.microsoft.com/office/drawing/2014/main" id="{F74DFCCB-83DE-47F4-9FF3-8FAEE5BF92D8}"/>
              </a:ext>
            </a:extLst>
          </p:cNvPr>
          <p:cNvGraphicFramePr/>
          <p:nvPr userDrawn="1"/>
        </p:nvGraphicFramePr>
        <p:xfrm>
          <a:off x="279036" y="1321782"/>
          <a:ext cx="11656060" cy="46238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62">
            <a:extLst>
              <a:ext uri="{FF2B5EF4-FFF2-40B4-BE49-F238E27FC236}">
                <a16:creationId xmlns:a16="http://schemas.microsoft.com/office/drawing/2014/main" id="{1D3688BC-A29F-4FC4-A11A-398FE4188E1F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739158341"/>
              </p:ext>
            </p:extLst>
          </p:nvPr>
        </p:nvGraphicFramePr>
        <p:xfrm>
          <a:off x="278274" y="1348840"/>
          <a:ext cx="11624275" cy="47185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4C25CBC-BE3D-46D1-BD43-1C74BF3C2783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5189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"/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300"/>
                                        <p:tgtEl>
                                          <p:spTgt spid="6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"/>
                            </p:stCondLst>
                            <p:childTnLst>
                              <p:par>
                                <p:cTn id="1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300"/>
                                        <p:tgtEl>
                                          <p:spTgt spid="6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"/>
                            </p:stCondLst>
                            <p:childTnLst>
                              <p:par>
                                <p:cTn id="2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00"/>
                                        <p:tgtEl>
                                          <p:spTgt spid="6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300"/>
                                        <p:tgtEl>
                                          <p:spTgt spid="6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"/>
                            </p:stCondLst>
                            <p:childTnLst>
                              <p:par>
                                <p:cTn id="2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300"/>
                                        <p:tgtEl>
                                          <p:spTgt spid="6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00"/>
                            </p:stCondLst>
                            <p:childTnLst>
                              <p:par>
                                <p:cTn id="3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300"/>
                                        <p:tgtEl>
                                          <p:spTgt spid="6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400"/>
                            </p:stCondLst>
                            <p:childTnLst>
                              <p:par>
                                <p:cTn id="3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300"/>
                                        <p:tgtEl>
                                          <p:spTgt spid="6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700"/>
                            </p:stCondLst>
                            <p:childTnLst>
                              <p:par>
                                <p:cTn id="4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300"/>
                                        <p:tgtEl>
                                          <p:spTgt spid="6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300"/>
                                        <p:tgtEl>
                                          <p:spTgt spid="6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300"/>
                            </p:stCondLst>
                            <p:childTnLst>
                              <p:par>
                                <p:cTn id="4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300"/>
                                        <p:tgtEl>
                                          <p:spTgt spid="6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600"/>
                            </p:stCondLst>
                            <p:childTnLst>
                              <p:par>
                                <p:cTn id="5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300"/>
                                        <p:tgtEl>
                                          <p:spTgt spid="6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900"/>
                            </p:stCondLst>
                            <p:childTnLst>
                              <p:par>
                                <p:cTn id="5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300"/>
                                        <p:tgtEl>
                                          <p:spTgt spid="6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200"/>
                            </p:stCondLst>
                            <p:childTnLst>
                              <p:par>
                                <p:cTn id="6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300"/>
                                        <p:tgtEl>
                                          <p:spTgt spid="6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300"/>
                                        <p:tgtEl>
                                          <p:spTgt spid="6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800"/>
                            </p:stCondLst>
                            <p:childTnLst>
                              <p:par>
                                <p:cTn id="6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300"/>
                                        <p:tgtEl>
                                          <p:spTgt spid="6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100"/>
                            </p:stCondLst>
                            <p:childTnLst>
                              <p:par>
                                <p:cTn id="7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300"/>
                                        <p:tgtEl>
                                          <p:spTgt spid="6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400"/>
                            </p:stCondLst>
                            <p:childTnLst>
                              <p:par>
                                <p:cTn id="7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300"/>
                                        <p:tgtEl>
                                          <p:spTgt spid="6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700"/>
                            </p:stCondLst>
                            <p:childTnLst>
                              <p:par>
                                <p:cTn id="8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300"/>
                                        <p:tgtEl>
                                          <p:spTgt spid="6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000"/>
                            </p:stCondLst>
                            <p:childTnLst>
                              <p:par>
                                <p:cTn id="8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300"/>
                                        <p:tgtEl>
                                          <p:spTgt spid="6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300"/>
                            </p:stCondLst>
                            <p:childTnLst>
                              <p:par>
                                <p:cTn id="8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300"/>
                                        <p:tgtEl>
                                          <p:spTgt spid="6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6600"/>
                            </p:stCondLst>
                            <p:childTnLst>
                              <p:par>
                                <p:cTn id="9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300"/>
                                        <p:tgtEl>
                                          <p:spTgt spid="6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900"/>
                            </p:stCondLst>
                            <p:childTnLst>
                              <p:par>
                                <p:cTn id="9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2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300"/>
                                        <p:tgtEl>
                                          <p:spTgt spid="6">
                                            <p:graphicEl>
                                              <a:chart seriesIdx="-4" categoryIdx="2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7200"/>
                            </p:stCondLst>
                            <p:childTnLst>
                              <p:par>
                                <p:cTn id="10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2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300"/>
                                        <p:tgtEl>
                                          <p:spTgt spid="6">
                                            <p:graphicEl>
                                              <a:chart seriesIdx="-4" categoryIdx="2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7500"/>
                            </p:stCondLst>
                            <p:childTnLst>
                              <p:par>
                                <p:cTn id="10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2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300"/>
                                        <p:tgtEl>
                                          <p:spTgt spid="6">
                                            <p:graphicEl>
                                              <a:chart seriesIdx="-4" categoryIdx="2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Chart bld="category"/>
        </p:bldSub>
      </p:bldGraphic>
      <p:bldGraphic spid="6" grpId="0">
        <p:bldSub>
          <a:bldChart bld="category"/>
        </p:bldSub>
      </p:bldGraphic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1B31BE-8F00-4FD0-B83D-49F14B7AAC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graphicFrame>
        <p:nvGraphicFramePr>
          <p:cNvPr id="3" name="Chart 62">
            <a:extLst>
              <a:ext uri="{FF2B5EF4-FFF2-40B4-BE49-F238E27FC236}">
                <a16:creationId xmlns:a16="http://schemas.microsoft.com/office/drawing/2014/main" id="{ACF06B11-18F4-4720-A183-165C1FB85F61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238956742"/>
              </p:ext>
            </p:extLst>
          </p:nvPr>
        </p:nvGraphicFramePr>
        <p:xfrm>
          <a:off x="279036" y="1219353"/>
          <a:ext cx="11656060" cy="4735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CE83576-B81F-4D84-AFEF-710D604A14CD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0128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"/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3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300"/>
                                        <p:tgtEl>
                                          <p:spTgt spid="3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"/>
                            </p:stCondLst>
                            <p:childTnLst>
                              <p:par>
                                <p:cTn id="1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300"/>
                                        <p:tgtEl>
                                          <p:spTgt spid="3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"/>
                            </p:stCondLst>
                            <p:childTnLst>
                              <p:par>
                                <p:cTn id="2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00"/>
                                        <p:tgtEl>
                                          <p:spTgt spid="3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300"/>
                                        <p:tgtEl>
                                          <p:spTgt spid="3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"/>
                            </p:stCondLst>
                            <p:childTnLst>
                              <p:par>
                                <p:cTn id="2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300"/>
                                        <p:tgtEl>
                                          <p:spTgt spid="3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00"/>
                            </p:stCondLst>
                            <p:childTnLst>
                              <p:par>
                                <p:cTn id="3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300"/>
                                        <p:tgtEl>
                                          <p:spTgt spid="3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400"/>
                            </p:stCondLst>
                            <p:childTnLst>
                              <p:par>
                                <p:cTn id="3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300"/>
                                        <p:tgtEl>
                                          <p:spTgt spid="3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700"/>
                            </p:stCondLst>
                            <p:childTnLst>
                              <p:par>
                                <p:cTn id="4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300"/>
                                        <p:tgtEl>
                                          <p:spTgt spid="3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300"/>
                                        <p:tgtEl>
                                          <p:spTgt spid="3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300"/>
                            </p:stCondLst>
                            <p:childTnLst>
                              <p:par>
                                <p:cTn id="4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300"/>
                                        <p:tgtEl>
                                          <p:spTgt spid="3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600"/>
                            </p:stCondLst>
                            <p:childTnLst>
                              <p:par>
                                <p:cTn id="5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300"/>
                                        <p:tgtEl>
                                          <p:spTgt spid="3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900"/>
                            </p:stCondLst>
                            <p:childTnLst>
                              <p:par>
                                <p:cTn id="5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300"/>
                                        <p:tgtEl>
                                          <p:spTgt spid="3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200"/>
                            </p:stCondLst>
                            <p:childTnLst>
                              <p:par>
                                <p:cTn id="6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300"/>
                                        <p:tgtEl>
                                          <p:spTgt spid="3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300"/>
                                        <p:tgtEl>
                                          <p:spTgt spid="3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800"/>
                            </p:stCondLst>
                            <p:childTnLst>
                              <p:par>
                                <p:cTn id="6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300"/>
                                        <p:tgtEl>
                                          <p:spTgt spid="3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100"/>
                            </p:stCondLst>
                            <p:childTnLst>
                              <p:par>
                                <p:cTn id="7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300"/>
                                        <p:tgtEl>
                                          <p:spTgt spid="3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400"/>
                            </p:stCondLst>
                            <p:childTnLst>
                              <p:par>
                                <p:cTn id="7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300"/>
                                        <p:tgtEl>
                                          <p:spTgt spid="3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700"/>
                            </p:stCondLst>
                            <p:childTnLst>
                              <p:par>
                                <p:cTn id="8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300"/>
                                        <p:tgtEl>
                                          <p:spTgt spid="3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000"/>
                            </p:stCondLst>
                            <p:childTnLst>
                              <p:par>
                                <p:cTn id="8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300"/>
                                        <p:tgtEl>
                                          <p:spTgt spid="3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300"/>
                            </p:stCondLst>
                            <p:childTnLst>
                              <p:par>
                                <p:cTn id="8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300"/>
                                        <p:tgtEl>
                                          <p:spTgt spid="3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6600"/>
                            </p:stCondLst>
                            <p:childTnLst>
                              <p:par>
                                <p:cTn id="9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2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300"/>
                                        <p:tgtEl>
                                          <p:spTgt spid="3">
                                            <p:graphicEl>
                                              <a:chart seriesIdx="-4" categoryIdx="2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900"/>
                            </p:stCondLst>
                            <p:childTnLst>
                              <p:par>
                                <p:cTn id="9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2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300"/>
                                        <p:tgtEl>
                                          <p:spTgt spid="3">
                                            <p:graphicEl>
                                              <a:chart seriesIdx="-4" categoryIdx="2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7200"/>
                            </p:stCondLst>
                            <p:childTnLst>
                              <p:par>
                                <p:cTn id="10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2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300"/>
                                        <p:tgtEl>
                                          <p:spTgt spid="3">
                                            <p:graphicEl>
                                              <a:chart seriesIdx="-4" categoryIdx="2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Chart bld="category"/>
        </p:bldSub>
      </p:bldGraphic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5">
            <a:extLst>
              <a:ext uri="{FF2B5EF4-FFF2-40B4-BE49-F238E27FC236}">
                <a16:creationId xmlns:a16="http://schemas.microsoft.com/office/drawing/2014/main" id="{F49FFC1C-3741-4844-8C3F-E4F557524424}"/>
              </a:ext>
            </a:extLst>
          </p:cNvPr>
          <p:cNvGrpSpPr/>
          <p:nvPr userDrawn="1"/>
        </p:nvGrpSpPr>
        <p:grpSpPr>
          <a:xfrm>
            <a:off x="-6583" y="-3"/>
            <a:ext cx="12302859" cy="6858003"/>
            <a:chOff x="-6566" y="-2"/>
            <a:chExt cx="12269309" cy="6858002"/>
          </a:xfrm>
        </p:grpSpPr>
        <p:sp>
          <p:nvSpPr>
            <p:cNvPr id="5" name="Rectangle 36" hidden="1">
              <a:extLst>
                <a:ext uri="{FF2B5EF4-FFF2-40B4-BE49-F238E27FC236}">
                  <a16:creationId xmlns:a16="http://schemas.microsoft.com/office/drawing/2014/main" id="{0BD74276-8ED2-4824-9998-0BAA3955CD95}"/>
                </a:ext>
              </a:extLst>
            </p:cNvPr>
            <p:cNvSpPr/>
            <p:nvPr userDrawn="1"/>
          </p:nvSpPr>
          <p:spPr>
            <a:xfrm>
              <a:off x="-6566" y="-2"/>
              <a:ext cx="12198565" cy="6858002"/>
            </a:xfrm>
            <a:prstGeom prst="rect">
              <a:avLst/>
            </a:prstGeom>
            <a:solidFill>
              <a:srgbClr val="003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02" dirty="0"/>
            </a:p>
          </p:txBody>
        </p:sp>
        <p:grpSp>
          <p:nvGrpSpPr>
            <p:cNvPr id="6" name="Group 37" hidden="1">
              <a:extLst>
                <a:ext uri="{FF2B5EF4-FFF2-40B4-BE49-F238E27FC236}">
                  <a16:creationId xmlns:a16="http://schemas.microsoft.com/office/drawing/2014/main" id="{978F2107-068F-4327-9136-6EB3073A4403}"/>
                </a:ext>
              </a:extLst>
            </p:cNvPr>
            <p:cNvGrpSpPr/>
            <p:nvPr userDrawn="1"/>
          </p:nvGrpSpPr>
          <p:grpSpPr>
            <a:xfrm>
              <a:off x="442260" y="3456849"/>
              <a:ext cx="11820483" cy="2970388"/>
              <a:chOff x="442260" y="3600153"/>
              <a:chExt cx="11820483" cy="2970388"/>
            </a:xfrm>
          </p:grpSpPr>
          <p:cxnSp>
            <p:nvCxnSpPr>
              <p:cNvPr id="7" name="Straight Connector 38">
                <a:extLst>
                  <a:ext uri="{FF2B5EF4-FFF2-40B4-BE49-F238E27FC236}">
                    <a16:creationId xmlns:a16="http://schemas.microsoft.com/office/drawing/2014/main" id="{B5909EFF-FFE7-4DCA-BB35-2930538F8575}"/>
                  </a:ext>
                </a:extLst>
              </p:cNvPr>
              <p:cNvCxnSpPr/>
              <p:nvPr userDrawn="1"/>
            </p:nvCxnSpPr>
            <p:spPr>
              <a:xfrm flipV="1">
                <a:off x="930228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39">
                <a:extLst>
                  <a:ext uri="{FF2B5EF4-FFF2-40B4-BE49-F238E27FC236}">
                    <a16:creationId xmlns:a16="http://schemas.microsoft.com/office/drawing/2014/main" id="{BBF66BD5-8EBB-4321-AEA7-778A769BCD0F}"/>
                  </a:ext>
                </a:extLst>
              </p:cNvPr>
              <p:cNvCxnSpPr/>
              <p:nvPr userDrawn="1"/>
            </p:nvCxnSpPr>
            <p:spPr>
              <a:xfrm flipV="1">
                <a:off x="877305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40">
                <a:extLst>
                  <a:ext uri="{FF2B5EF4-FFF2-40B4-BE49-F238E27FC236}">
                    <a16:creationId xmlns:a16="http://schemas.microsoft.com/office/drawing/2014/main" id="{B6105F55-6F73-4EAC-A6FE-341C1EDD082D}"/>
                  </a:ext>
                </a:extLst>
              </p:cNvPr>
              <p:cNvCxnSpPr/>
              <p:nvPr userDrawn="1"/>
            </p:nvCxnSpPr>
            <p:spPr>
              <a:xfrm flipV="1">
                <a:off x="8235524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41">
                <a:extLst>
                  <a:ext uri="{FF2B5EF4-FFF2-40B4-BE49-F238E27FC236}">
                    <a16:creationId xmlns:a16="http://schemas.microsoft.com/office/drawing/2014/main" id="{231C4A1D-0D18-4C45-8CD2-9B482D211697}"/>
                  </a:ext>
                </a:extLst>
              </p:cNvPr>
              <p:cNvCxnSpPr/>
              <p:nvPr userDrawn="1"/>
            </p:nvCxnSpPr>
            <p:spPr>
              <a:xfrm flipV="1">
                <a:off x="78660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42">
                <a:extLst>
                  <a:ext uri="{FF2B5EF4-FFF2-40B4-BE49-F238E27FC236}">
                    <a16:creationId xmlns:a16="http://schemas.microsoft.com/office/drawing/2014/main" id="{887B699A-26D9-4993-847C-C919922EE7EC}"/>
                  </a:ext>
                </a:extLst>
              </p:cNvPr>
              <p:cNvCxnSpPr/>
              <p:nvPr userDrawn="1"/>
            </p:nvCxnSpPr>
            <p:spPr>
              <a:xfrm flipV="1">
                <a:off x="7498863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43">
                <a:extLst>
                  <a:ext uri="{FF2B5EF4-FFF2-40B4-BE49-F238E27FC236}">
                    <a16:creationId xmlns:a16="http://schemas.microsoft.com/office/drawing/2014/main" id="{2861B340-F5C1-4BA1-BA98-8D650473066B}"/>
                  </a:ext>
                </a:extLst>
              </p:cNvPr>
              <p:cNvCxnSpPr/>
              <p:nvPr userDrawn="1"/>
            </p:nvCxnSpPr>
            <p:spPr>
              <a:xfrm flipV="1">
                <a:off x="7127208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44">
                <a:extLst>
                  <a:ext uri="{FF2B5EF4-FFF2-40B4-BE49-F238E27FC236}">
                    <a16:creationId xmlns:a16="http://schemas.microsoft.com/office/drawing/2014/main" id="{C3568F9F-131F-4452-A304-F5E5399BCD8C}"/>
                  </a:ext>
                </a:extLst>
              </p:cNvPr>
              <p:cNvCxnSpPr/>
              <p:nvPr userDrawn="1"/>
            </p:nvCxnSpPr>
            <p:spPr>
              <a:xfrm flipV="1">
                <a:off x="675865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45">
                <a:extLst>
                  <a:ext uri="{FF2B5EF4-FFF2-40B4-BE49-F238E27FC236}">
                    <a16:creationId xmlns:a16="http://schemas.microsoft.com/office/drawing/2014/main" id="{CF836D01-B716-45B7-86B0-7412F0310BC3}"/>
                  </a:ext>
                </a:extLst>
              </p:cNvPr>
              <p:cNvCxnSpPr/>
              <p:nvPr userDrawn="1"/>
            </p:nvCxnSpPr>
            <p:spPr>
              <a:xfrm flipV="1">
                <a:off x="638946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46">
                <a:extLst>
                  <a:ext uri="{FF2B5EF4-FFF2-40B4-BE49-F238E27FC236}">
                    <a16:creationId xmlns:a16="http://schemas.microsoft.com/office/drawing/2014/main" id="{456D7560-3022-407D-A56A-387D1CF7CBBE}"/>
                  </a:ext>
                </a:extLst>
              </p:cNvPr>
              <p:cNvCxnSpPr/>
              <p:nvPr userDrawn="1"/>
            </p:nvCxnSpPr>
            <p:spPr>
              <a:xfrm flipV="1">
                <a:off x="6009868" y="3607282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47">
                <a:extLst>
                  <a:ext uri="{FF2B5EF4-FFF2-40B4-BE49-F238E27FC236}">
                    <a16:creationId xmlns:a16="http://schemas.microsoft.com/office/drawing/2014/main" id="{C7A0A529-063D-45DD-8385-C74DBDC59E7E}"/>
                  </a:ext>
                </a:extLst>
              </p:cNvPr>
              <p:cNvCxnSpPr/>
              <p:nvPr userDrawn="1"/>
            </p:nvCxnSpPr>
            <p:spPr>
              <a:xfrm flipV="1">
                <a:off x="56439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48">
                <a:extLst>
                  <a:ext uri="{FF2B5EF4-FFF2-40B4-BE49-F238E27FC236}">
                    <a16:creationId xmlns:a16="http://schemas.microsoft.com/office/drawing/2014/main" id="{A931E34D-B55F-40AD-83AF-7163B7D714F7}"/>
                  </a:ext>
                </a:extLst>
              </p:cNvPr>
              <p:cNvCxnSpPr/>
              <p:nvPr userDrawn="1"/>
            </p:nvCxnSpPr>
            <p:spPr>
              <a:xfrm flipV="1">
                <a:off x="526926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49">
                <a:extLst>
                  <a:ext uri="{FF2B5EF4-FFF2-40B4-BE49-F238E27FC236}">
                    <a16:creationId xmlns:a16="http://schemas.microsoft.com/office/drawing/2014/main" id="{85C0AB43-36CD-4E1C-BBD6-F6E40C7E2D07}"/>
                  </a:ext>
                </a:extLst>
              </p:cNvPr>
              <p:cNvCxnSpPr/>
              <p:nvPr userDrawn="1"/>
            </p:nvCxnSpPr>
            <p:spPr>
              <a:xfrm flipV="1">
                <a:off x="48896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50">
                <a:extLst>
                  <a:ext uri="{FF2B5EF4-FFF2-40B4-BE49-F238E27FC236}">
                    <a16:creationId xmlns:a16="http://schemas.microsoft.com/office/drawing/2014/main" id="{78CD91FC-28C9-4AC7-87D2-3236ADA79432}"/>
                  </a:ext>
                </a:extLst>
              </p:cNvPr>
              <p:cNvCxnSpPr/>
              <p:nvPr userDrawn="1"/>
            </p:nvCxnSpPr>
            <p:spPr>
              <a:xfrm flipV="1">
                <a:off x="452332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51">
                <a:extLst>
                  <a:ext uri="{FF2B5EF4-FFF2-40B4-BE49-F238E27FC236}">
                    <a16:creationId xmlns:a16="http://schemas.microsoft.com/office/drawing/2014/main" id="{43CC5094-48A5-4786-A10E-9CE8FDA8F34F}"/>
                  </a:ext>
                </a:extLst>
              </p:cNvPr>
              <p:cNvCxnSpPr/>
              <p:nvPr userDrawn="1"/>
            </p:nvCxnSpPr>
            <p:spPr>
              <a:xfrm flipV="1">
                <a:off x="415592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52">
                <a:extLst>
                  <a:ext uri="{FF2B5EF4-FFF2-40B4-BE49-F238E27FC236}">
                    <a16:creationId xmlns:a16="http://schemas.microsoft.com/office/drawing/2014/main" id="{B1CF75A4-9F1F-48F6-AFDA-C7897F2C1B55}"/>
                  </a:ext>
                </a:extLst>
              </p:cNvPr>
              <p:cNvCxnSpPr/>
              <p:nvPr userDrawn="1"/>
            </p:nvCxnSpPr>
            <p:spPr>
              <a:xfrm flipV="1">
                <a:off x="3786582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53">
                <a:extLst>
                  <a:ext uri="{FF2B5EF4-FFF2-40B4-BE49-F238E27FC236}">
                    <a16:creationId xmlns:a16="http://schemas.microsoft.com/office/drawing/2014/main" id="{D8B3EC32-3BCC-4CF3-A8AB-D5695C387FB1}"/>
                  </a:ext>
                </a:extLst>
              </p:cNvPr>
              <p:cNvCxnSpPr/>
              <p:nvPr userDrawn="1"/>
            </p:nvCxnSpPr>
            <p:spPr>
              <a:xfrm flipV="1">
                <a:off x="342049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54">
                <a:extLst>
                  <a:ext uri="{FF2B5EF4-FFF2-40B4-BE49-F238E27FC236}">
                    <a16:creationId xmlns:a16="http://schemas.microsoft.com/office/drawing/2014/main" id="{646D2636-826F-4188-AECD-8E9F547C330E}"/>
                  </a:ext>
                </a:extLst>
              </p:cNvPr>
              <p:cNvCxnSpPr/>
              <p:nvPr userDrawn="1"/>
            </p:nvCxnSpPr>
            <p:spPr>
              <a:xfrm flipV="1">
                <a:off x="305109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55">
                <a:extLst>
                  <a:ext uri="{FF2B5EF4-FFF2-40B4-BE49-F238E27FC236}">
                    <a16:creationId xmlns:a16="http://schemas.microsoft.com/office/drawing/2014/main" id="{D5190618-4665-4F2E-8844-020AD30239F6}"/>
                  </a:ext>
                </a:extLst>
              </p:cNvPr>
              <p:cNvCxnSpPr/>
              <p:nvPr userDrawn="1"/>
            </p:nvCxnSpPr>
            <p:spPr>
              <a:xfrm flipV="1">
                <a:off x="267428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56">
                <a:extLst>
                  <a:ext uri="{FF2B5EF4-FFF2-40B4-BE49-F238E27FC236}">
                    <a16:creationId xmlns:a16="http://schemas.microsoft.com/office/drawing/2014/main" id="{E501E497-7672-440E-967B-911C1D6B4B10}"/>
                  </a:ext>
                </a:extLst>
              </p:cNvPr>
              <p:cNvCxnSpPr/>
              <p:nvPr userDrawn="1"/>
            </p:nvCxnSpPr>
            <p:spPr>
              <a:xfrm flipV="1">
                <a:off x="23085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57">
                <a:extLst>
                  <a:ext uri="{FF2B5EF4-FFF2-40B4-BE49-F238E27FC236}">
                    <a16:creationId xmlns:a16="http://schemas.microsoft.com/office/drawing/2014/main" id="{8A688C29-83E0-4CC9-A8C5-B6B30A57710C}"/>
                  </a:ext>
                </a:extLst>
              </p:cNvPr>
              <p:cNvCxnSpPr/>
              <p:nvPr userDrawn="1"/>
            </p:nvCxnSpPr>
            <p:spPr>
              <a:xfrm flipV="1">
                <a:off x="193107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58">
                <a:extLst>
                  <a:ext uri="{FF2B5EF4-FFF2-40B4-BE49-F238E27FC236}">
                    <a16:creationId xmlns:a16="http://schemas.microsoft.com/office/drawing/2014/main" id="{8D3348AE-2C08-472A-92E4-12BF79B738D1}"/>
                  </a:ext>
                </a:extLst>
              </p:cNvPr>
              <p:cNvCxnSpPr/>
              <p:nvPr userDrawn="1"/>
            </p:nvCxnSpPr>
            <p:spPr>
              <a:xfrm flipV="1">
                <a:off x="155844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59">
                <a:extLst>
                  <a:ext uri="{FF2B5EF4-FFF2-40B4-BE49-F238E27FC236}">
                    <a16:creationId xmlns:a16="http://schemas.microsoft.com/office/drawing/2014/main" id="{D93531AE-9D57-49CA-BC46-F7384685F786}"/>
                  </a:ext>
                </a:extLst>
              </p:cNvPr>
              <p:cNvCxnSpPr/>
              <p:nvPr userDrawn="1"/>
            </p:nvCxnSpPr>
            <p:spPr>
              <a:xfrm flipV="1">
                <a:off x="11883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60">
                <a:extLst>
                  <a:ext uri="{FF2B5EF4-FFF2-40B4-BE49-F238E27FC236}">
                    <a16:creationId xmlns:a16="http://schemas.microsoft.com/office/drawing/2014/main" id="{6130565B-76F2-434C-8896-54E337D6B462}"/>
                  </a:ext>
                </a:extLst>
              </p:cNvPr>
              <p:cNvCxnSpPr/>
              <p:nvPr userDrawn="1"/>
            </p:nvCxnSpPr>
            <p:spPr>
              <a:xfrm flipV="1">
                <a:off x="81408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61">
                <a:extLst>
                  <a:ext uri="{FF2B5EF4-FFF2-40B4-BE49-F238E27FC236}">
                    <a16:creationId xmlns:a16="http://schemas.microsoft.com/office/drawing/2014/main" id="{A0D45B84-40CC-46CF-ACE4-C3A1732817B3}"/>
                  </a:ext>
                </a:extLst>
              </p:cNvPr>
              <p:cNvCxnSpPr/>
              <p:nvPr userDrawn="1"/>
            </p:nvCxnSpPr>
            <p:spPr>
              <a:xfrm flipV="1">
                <a:off x="4422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07D574C9-96B2-42EF-A9BC-D62E458D5C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09754-3A1E-461E-B289-FE7FC85C2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860" y="882000"/>
            <a:ext cx="11764800" cy="53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235473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5">
            <a:extLst>
              <a:ext uri="{FF2B5EF4-FFF2-40B4-BE49-F238E27FC236}">
                <a16:creationId xmlns:a16="http://schemas.microsoft.com/office/drawing/2014/main" id="{15C1165B-50AC-46F5-B945-37FE6AF1F392}"/>
              </a:ext>
            </a:extLst>
          </p:cNvPr>
          <p:cNvGrpSpPr/>
          <p:nvPr userDrawn="1"/>
        </p:nvGrpSpPr>
        <p:grpSpPr>
          <a:xfrm>
            <a:off x="-6583" y="-3"/>
            <a:ext cx="12302859" cy="6858003"/>
            <a:chOff x="-6566" y="-2"/>
            <a:chExt cx="12269309" cy="6858002"/>
          </a:xfrm>
        </p:grpSpPr>
        <p:sp>
          <p:nvSpPr>
            <p:cNvPr id="6" name="Rectangle 36" hidden="1">
              <a:extLst>
                <a:ext uri="{FF2B5EF4-FFF2-40B4-BE49-F238E27FC236}">
                  <a16:creationId xmlns:a16="http://schemas.microsoft.com/office/drawing/2014/main" id="{EA24BE63-1E38-4FA8-B27E-7568D000D456}"/>
                </a:ext>
              </a:extLst>
            </p:cNvPr>
            <p:cNvSpPr/>
            <p:nvPr userDrawn="1"/>
          </p:nvSpPr>
          <p:spPr>
            <a:xfrm>
              <a:off x="-6566" y="-2"/>
              <a:ext cx="12198565" cy="6858002"/>
            </a:xfrm>
            <a:prstGeom prst="rect">
              <a:avLst/>
            </a:prstGeom>
            <a:solidFill>
              <a:srgbClr val="003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02" dirty="0"/>
            </a:p>
          </p:txBody>
        </p:sp>
        <p:grpSp>
          <p:nvGrpSpPr>
            <p:cNvPr id="7" name="Group 37" hidden="1">
              <a:extLst>
                <a:ext uri="{FF2B5EF4-FFF2-40B4-BE49-F238E27FC236}">
                  <a16:creationId xmlns:a16="http://schemas.microsoft.com/office/drawing/2014/main" id="{D4DAB8E7-6AD7-4E3B-87D7-9C92D704A0D5}"/>
                </a:ext>
              </a:extLst>
            </p:cNvPr>
            <p:cNvGrpSpPr/>
            <p:nvPr userDrawn="1"/>
          </p:nvGrpSpPr>
          <p:grpSpPr>
            <a:xfrm>
              <a:off x="442260" y="3456849"/>
              <a:ext cx="11820483" cy="2970388"/>
              <a:chOff x="442260" y="3600153"/>
              <a:chExt cx="11820483" cy="2970388"/>
            </a:xfrm>
          </p:grpSpPr>
          <p:cxnSp>
            <p:nvCxnSpPr>
              <p:cNvPr id="8" name="Straight Connector 38">
                <a:extLst>
                  <a:ext uri="{FF2B5EF4-FFF2-40B4-BE49-F238E27FC236}">
                    <a16:creationId xmlns:a16="http://schemas.microsoft.com/office/drawing/2014/main" id="{0F24E6D8-B4AC-477C-A584-BF9803AD059A}"/>
                  </a:ext>
                </a:extLst>
              </p:cNvPr>
              <p:cNvCxnSpPr/>
              <p:nvPr userDrawn="1"/>
            </p:nvCxnSpPr>
            <p:spPr>
              <a:xfrm flipV="1">
                <a:off x="930228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39">
                <a:extLst>
                  <a:ext uri="{FF2B5EF4-FFF2-40B4-BE49-F238E27FC236}">
                    <a16:creationId xmlns:a16="http://schemas.microsoft.com/office/drawing/2014/main" id="{2AFEE107-23D8-49B8-B87B-287A589B06A3}"/>
                  </a:ext>
                </a:extLst>
              </p:cNvPr>
              <p:cNvCxnSpPr/>
              <p:nvPr userDrawn="1"/>
            </p:nvCxnSpPr>
            <p:spPr>
              <a:xfrm flipV="1">
                <a:off x="877305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40">
                <a:extLst>
                  <a:ext uri="{FF2B5EF4-FFF2-40B4-BE49-F238E27FC236}">
                    <a16:creationId xmlns:a16="http://schemas.microsoft.com/office/drawing/2014/main" id="{FC46F22B-8D16-44B9-B078-5202FAD5506C}"/>
                  </a:ext>
                </a:extLst>
              </p:cNvPr>
              <p:cNvCxnSpPr/>
              <p:nvPr userDrawn="1"/>
            </p:nvCxnSpPr>
            <p:spPr>
              <a:xfrm flipV="1">
                <a:off x="8235524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41">
                <a:extLst>
                  <a:ext uri="{FF2B5EF4-FFF2-40B4-BE49-F238E27FC236}">
                    <a16:creationId xmlns:a16="http://schemas.microsoft.com/office/drawing/2014/main" id="{84F40097-447D-4345-A231-8E06B5113DAF}"/>
                  </a:ext>
                </a:extLst>
              </p:cNvPr>
              <p:cNvCxnSpPr/>
              <p:nvPr userDrawn="1"/>
            </p:nvCxnSpPr>
            <p:spPr>
              <a:xfrm flipV="1">
                <a:off x="78660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42">
                <a:extLst>
                  <a:ext uri="{FF2B5EF4-FFF2-40B4-BE49-F238E27FC236}">
                    <a16:creationId xmlns:a16="http://schemas.microsoft.com/office/drawing/2014/main" id="{42254BF6-C2FE-484E-B8E5-A5FB6CAE68DA}"/>
                  </a:ext>
                </a:extLst>
              </p:cNvPr>
              <p:cNvCxnSpPr/>
              <p:nvPr userDrawn="1"/>
            </p:nvCxnSpPr>
            <p:spPr>
              <a:xfrm flipV="1">
                <a:off x="7498863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43">
                <a:extLst>
                  <a:ext uri="{FF2B5EF4-FFF2-40B4-BE49-F238E27FC236}">
                    <a16:creationId xmlns:a16="http://schemas.microsoft.com/office/drawing/2014/main" id="{E5B7F90F-FC2C-4515-8D32-89F631EBA147}"/>
                  </a:ext>
                </a:extLst>
              </p:cNvPr>
              <p:cNvCxnSpPr/>
              <p:nvPr userDrawn="1"/>
            </p:nvCxnSpPr>
            <p:spPr>
              <a:xfrm flipV="1">
                <a:off x="7127208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44">
                <a:extLst>
                  <a:ext uri="{FF2B5EF4-FFF2-40B4-BE49-F238E27FC236}">
                    <a16:creationId xmlns:a16="http://schemas.microsoft.com/office/drawing/2014/main" id="{E99345B2-5577-4798-8DBC-A8040E1C170C}"/>
                  </a:ext>
                </a:extLst>
              </p:cNvPr>
              <p:cNvCxnSpPr/>
              <p:nvPr userDrawn="1"/>
            </p:nvCxnSpPr>
            <p:spPr>
              <a:xfrm flipV="1">
                <a:off x="675865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45">
                <a:extLst>
                  <a:ext uri="{FF2B5EF4-FFF2-40B4-BE49-F238E27FC236}">
                    <a16:creationId xmlns:a16="http://schemas.microsoft.com/office/drawing/2014/main" id="{F327189C-9AB2-4BE4-BEFF-13F4E1778D06}"/>
                  </a:ext>
                </a:extLst>
              </p:cNvPr>
              <p:cNvCxnSpPr/>
              <p:nvPr userDrawn="1"/>
            </p:nvCxnSpPr>
            <p:spPr>
              <a:xfrm flipV="1">
                <a:off x="638946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46">
                <a:extLst>
                  <a:ext uri="{FF2B5EF4-FFF2-40B4-BE49-F238E27FC236}">
                    <a16:creationId xmlns:a16="http://schemas.microsoft.com/office/drawing/2014/main" id="{7F11114A-60DF-4358-A694-BB4FEEA2A6C7}"/>
                  </a:ext>
                </a:extLst>
              </p:cNvPr>
              <p:cNvCxnSpPr/>
              <p:nvPr userDrawn="1"/>
            </p:nvCxnSpPr>
            <p:spPr>
              <a:xfrm flipV="1">
                <a:off x="6009868" y="3607282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47">
                <a:extLst>
                  <a:ext uri="{FF2B5EF4-FFF2-40B4-BE49-F238E27FC236}">
                    <a16:creationId xmlns:a16="http://schemas.microsoft.com/office/drawing/2014/main" id="{A23FCE7B-565B-4C89-BB57-1638682A4280}"/>
                  </a:ext>
                </a:extLst>
              </p:cNvPr>
              <p:cNvCxnSpPr/>
              <p:nvPr userDrawn="1"/>
            </p:nvCxnSpPr>
            <p:spPr>
              <a:xfrm flipV="1">
                <a:off x="56439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48">
                <a:extLst>
                  <a:ext uri="{FF2B5EF4-FFF2-40B4-BE49-F238E27FC236}">
                    <a16:creationId xmlns:a16="http://schemas.microsoft.com/office/drawing/2014/main" id="{0E2613AD-9079-429A-BC7D-F00A04FEFC83}"/>
                  </a:ext>
                </a:extLst>
              </p:cNvPr>
              <p:cNvCxnSpPr/>
              <p:nvPr userDrawn="1"/>
            </p:nvCxnSpPr>
            <p:spPr>
              <a:xfrm flipV="1">
                <a:off x="526926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49">
                <a:extLst>
                  <a:ext uri="{FF2B5EF4-FFF2-40B4-BE49-F238E27FC236}">
                    <a16:creationId xmlns:a16="http://schemas.microsoft.com/office/drawing/2014/main" id="{D8432CDA-98D7-4A05-A0F3-EDA2D11BC74F}"/>
                  </a:ext>
                </a:extLst>
              </p:cNvPr>
              <p:cNvCxnSpPr/>
              <p:nvPr userDrawn="1"/>
            </p:nvCxnSpPr>
            <p:spPr>
              <a:xfrm flipV="1">
                <a:off x="48896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50">
                <a:extLst>
                  <a:ext uri="{FF2B5EF4-FFF2-40B4-BE49-F238E27FC236}">
                    <a16:creationId xmlns:a16="http://schemas.microsoft.com/office/drawing/2014/main" id="{9E761685-9937-4475-8FEE-7B969A517733}"/>
                  </a:ext>
                </a:extLst>
              </p:cNvPr>
              <p:cNvCxnSpPr/>
              <p:nvPr userDrawn="1"/>
            </p:nvCxnSpPr>
            <p:spPr>
              <a:xfrm flipV="1">
                <a:off x="452332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51">
                <a:extLst>
                  <a:ext uri="{FF2B5EF4-FFF2-40B4-BE49-F238E27FC236}">
                    <a16:creationId xmlns:a16="http://schemas.microsoft.com/office/drawing/2014/main" id="{504C3711-C622-42DC-9899-B3858E082F8D}"/>
                  </a:ext>
                </a:extLst>
              </p:cNvPr>
              <p:cNvCxnSpPr/>
              <p:nvPr userDrawn="1"/>
            </p:nvCxnSpPr>
            <p:spPr>
              <a:xfrm flipV="1">
                <a:off x="415592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52">
                <a:extLst>
                  <a:ext uri="{FF2B5EF4-FFF2-40B4-BE49-F238E27FC236}">
                    <a16:creationId xmlns:a16="http://schemas.microsoft.com/office/drawing/2014/main" id="{1A83ECB3-AA6D-4F83-A917-59F1F3CAF53A}"/>
                  </a:ext>
                </a:extLst>
              </p:cNvPr>
              <p:cNvCxnSpPr/>
              <p:nvPr userDrawn="1"/>
            </p:nvCxnSpPr>
            <p:spPr>
              <a:xfrm flipV="1">
                <a:off x="3786582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53">
                <a:extLst>
                  <a:ext uri="{FF2B5EF4-FFF2-40B4-BE49-F238E27FC236}">
                    <a16:creationId xmlns:a16="http://schemas.microsoft.com/office/drawing/2014/main" id="{3375B322-614F-48CD-9559-DDABC5D9313C}"/>
                  </a:ext>
                </a:extLst>
              </p:cNvPr>
              <p:cNvCxnSpPr/>
              <p:nvPr userDrawn="1"/>
            </p:nvCxnSpPr>
            <p:spPr>
              <a:xfrm flipV="1">
                <a:off x="342049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54">
                <a:extLst>
                  <a:ext uri="{FF2B5EF4-FFF2-40B4-BE49-F238E27FC236}">
                    <a16:creationId xmlns:a16="http://schemas.microsoft.com/office/drawing/2014/main" id="{B19264DC-7279-4EAE-9B3E-6C1ADC0DB8DF}"/>
                  </a:ext>
                </a:extLst>
              </p:cNvPr>
              <p:cNvCxnSpPr/>
              <p:nvPr userDrawn="1"/>
            </p:nvCxnSpPr>
            <p:spPr>
              <a:xfrm flipV="1">
                <a:off x="305109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55">
                <a:extLst>
                  <a:ext uri="{FF2B5EF4-FFF2-40B4-BE49-F238E27FC236}">
                    <a16:creationId xmlns:a16="http://schemas.microsoft.com/office/drawing/2014/main" id="{785CCA65-BECC-4A15-B2F7-9CCF558B8165}"/>
                  </a:ext>
                </a:extLst>
              </p:cNvPr>
              <p:cNvCxnSpPr/>
              <p:nvPr userDrawn="1"/>
            </p:nvCxnSpPr>
            <p:spPr>
              <a:xfrm flipV="1">
                <a:off x="267428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56">
                <a:extLst>
                  <a:ext uri="{FF2B5EF4-FFF2-40B4-BE49-F238E27FC236}">
                    <a16:creationId xmlns:a16="http://schemas.microsoft.com/office/drawing/2014/main" id="{7CC1776D-4ADE-4C0C-965F-79108AEEF1BC}"/>
                  </a:ext>
                </a:extLst>
              </p:cNvPr>
              <p:cNvCxnSpPr/>
              <p:nvPr userDrawn="1"/>
            </p:nvCxnSpPr>
            <p:spPr>
              <a:xfrm flipV="1">
                <a:off x="23085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57">
                <a:extLst>
                  <a:ext uri="{FF2B5EF4-FFF2-40B4-BE49-F238E27FC236}">
                    <a16:creationId xmlns:a16="http://schemas.microsoft.com/office/drawing/2014/main" id="{B55C28CF-9862-488A-8C81-3050036A705D}"/>
                  </a:ext>
                </a:extLst>
              </p:cNvPr>
              <p:cNvCxnSpPr/>
              <p:nvPr userDrawn="1"/>
            </p:nvCxnSpPr>
            <p:spPr>
              <a:xfrm flipV="1">
                <a:off x="193107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58">
                <a:extLst>
                  <a:ext uri="{FF2B5EF4-FFF2-40B4-BE49-F238E27FC236}">
                    <a16:creationId xmlns:a16="http://schemas.microsoft.com/office/drawing/2014/main" id="{21D5562D-7135-49BA-B33A-8426A8A0AD75}"/>
                  </a:ext>
                </a:extLst>
              </p:cNvPr>
              <p:cNvCxnSpPr/>
              <p:nvPr userDrawn="1"/>
            </p:nvCxnSpPr>
            <p:spPr>
              <a:xfrm flipV="1">
                <a:off x="155844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59">
                <a:extLst>
                  <a:ext uri="{FF2B5EF4-FFF2-40B4-BE49-F238E27FC236}">
                    <a16:creationId xmlns:a16="http://schemas.microsoft.com/office/drawing/2014/main" id="{F39A28E8-9029-4984-AFC2-3FD4EEC51BA7}"/>
                  </a:ext>
                </a:extLst>
              </p:cNvPr>
              <p:cNvCxnSpPr/>
              <p:nvPr userDrawn="1"/>
            </p:nvCxnSpPr>
            <p:spPr>
              <a:xfrm flipV="1">
                <a:off x="11883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60">
                <a:extLst>
                  <a:ext uri="{FF2B5EF4-FFF2-40B4-BE49-F238E27FC236}">
                    <a16:creationId xmlns:a16="http://schemas.microsoft.com/office/drawing/2014/main" id="{15D4F68C-30B2-45C2-BDD1-B6EBEE511F2B}"/>
                  </a:ext>
                </a:extLst>
              </p:cNvPr>
              <p:cNvCxnSpPr/>
              <p:nvPr userDrawn="1"/>
            </p:nvCxnSpPr>
            <p:spPr>
              <a:xfrm flipV="1">
                <a:off x="81408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61">
                <a:extLst>
                  <a:ext uri="{FF2B5EF4-FFF2-40B4-BE49-F238E27FC236}">
                    <a16:creationId xmlns:a16="http://schemas.microsoft.com/office/drawing/2014/main" id="{051ED23E-8584-4999-8EC5-84277C9290D3}"/>
                  </a:ext>
                </a:extLst>
              </p:cNvPr>
              <p:cNvCxnSpPr/>
              <p:nvPr userDrawn="1"/>
            </p:nvCxnSpPr>
            <p:spPr>
              <a:xfrm flipV="1">
                <a:off x="4422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94A4DDCC-9F42-4948-9645-E86435B98B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06FD5EE-114E-4722-B4F2-F97B4E5BFF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860" y="882000"/>
            <a:ext cx="11764800" cy="53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B44DB30-7F29-4F51-82E6-3F45F638C911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9498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.emf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image" Target="../media/image4.emf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image" Target="../media/image1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4.emf"/><Relationship Id="rId4" Type="http://schemas.openxmlformats.org/officeDocument/2006/relationships/image" Target="../media/image1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532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38"/>
          <p:cNvSpPr txBox="1">
            <a:spLocks noChangeArrowheads="1"/>
          </p:cNvSpPr>
          <p:nvPr userDrawn="1"/>
        </p:nvSpPr>
        <p:spPr bwMode="auto">
          <a:xfrm>
            <a:off x="221404" y="6202800"/>
            <a:ext cx="1211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800" noProof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800" noProof="0" dirty="0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35" hidden="1">
            <a:extLst>
              <a:ext uri="{FF2B5EF4-FFF2-40B4-BE49-F238E27FC236}">
                <a16:creationId xmlns:a16="http://schemas.microsoft.com/office/drawing/2014/main" id="{C995CFAD-3BA1-4EC9-867D-60423D76AD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25338" cy="6858000"/>
          </a:xfrm>
          <a:prstGeom prst="rect">
            <a:avLst/>
          </a:prstGeom>
        </p:spPr>
      </p:pic>
      <p:sp>
        <p:nvSpPr>
          <p:cNvPr id="9" name="Text Box DG"/>
          <p:cNvSpPr txBox="1">
            <a:spLocks noChangeArrowheads="1"/>
          </p:cNvSpPr>
          <p:nvPr userDrawn="1"/>
        </p:nvSpPr>
        <p:spPr bwMode="auto">
          <a:xfrm>
            <a:off x="772995" y="44736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16000" y="154800"/>
            <a:ext cx="10108800" cy="565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noProof="0"/>
              <a:t>Click to edit Master title style</a:t>
            </a:r>
            <a:endParaRPr lang="en-GB" noProof="0" dirty="0"/>
          </a:p>
        </p:txBody>
      </p:sp>
      <p:sp>
        <p:nvSpPr>
          <p:cNvPr id="72" name="Rectangle 2">
            <a:extLst>
              <a:ext uri="{FF2B5EF4-FFF2-40B4-BE49-F238E27FC236}">
                <a16:creationId xmlns:a16="http://schemas.microsoft.com/office/drawing/2014/main" id="{F152A04D-5063-4E95-9CB5-5C50E37A6E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9600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  <a:endParaRPr lang="en-GB" altLang="en-US" noProof="0" dirty="0"/>
          </a:p>
        </p:txBody>
      </p:sp>
      <p:sp>
        <p:nvSpPr>
          <p:cNvPr id="39" name="Text Box 34"/>
          <p:cNvSpPr txBox="1">
            <a:spLocks noChangeArrowheads="1"/>
          </p:cNvSpPr>
          <p:nvPr userDrawn="1"/>
        </p:nvSpPr>
        <p:spPr bwMode="auto">
          <a:xfrm>
            <a:off x="8204400" y="6202800"/>
            <a:ext cx="37512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8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FDAC5C42-9B53-4063-AF51-A40D4C64F718}" type="slidenum">
              <a:rPr lang="it-IT" sz="800" noProof="1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800" noProof="1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6C34021B-66EB-9E45-8BD1-64D5855A5802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FFC175A7-9FD4-4A17-AB83-163F19D77D53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Picture 5">
            <a:extLst>
              <a:ext uri="{FF2B5EF4-FFF2-40B4-BE49-F238E27FC236}">
                <a16:creationId xmlns:a16="http://schemas.microsoft.com/office/drawing/2014/main" id="{7FAAE4D0-8000-49FB-BBA1-5FEEBEED9E96}"/>
              </a:ext>
            </a:extLst>
          </p:cNvPr>
          <p:cNvPicPr>
            <a:picLocks/>
          </p:cNvPicPr>
          <p:nvPr userDrawn="1"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2800" y="6584400"/>
            <a:ext cx="1638000" cy="1044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EBB965BA-5FAA-5543-9444-B14F3D19DD2B}"/>
              </a:ext>
            </a:extLst>
          </p:cNvPr>
          <p:cNvPicPr/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08" y="6456358"/>
            <a:ext cx="9956800" cy="40513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45" r:id="rId2"/>
    <p:sldLayoutId id="2147483974" r:id="rId3"/>
    <p:sldLayoutId id="2147483975" r:id="rId4"/>
    <p:sldLayoutId id="2147483973" r:id="rId5"/>
    <p:sldLayoutId id="2147483930" r:id="rId6"/>
    <p:sldLayoutId id="2147483931" r:id="rId7"/>
    <p:sldLayoutId id="2147483932" r:id="rId8"/>
    <p:sldLayoutId id="2147483933" r:id="rId9"/>
    <p:sldLayoutId id="2147483935" r:id="rId10"/>
    <p:sldLayoutId id="2147483936" r:id="rId11"/>
    <p:sldLayoutId id="2147483937" r:id="rId12"/>
    <p:sldLayoutId id="2147483938" r:id="rId13"/>
    <p:sldLayoutId id="2147483939" r:id="rId14"/>
    <p:sldLayoutId id="2147483946" r:id="rId15"/>
    <p:sldLayoutId id="2147483947" r:id="rId16"/>
    <p:sldLayoutId id="2147483977" r:id="rId17"/>
  </p:sldLayoutIdLst>
  <p:hf hdr="0" dt="0"/>
  <p:txStyles>
    <p:titleStyle>
      <a:lvl1pPr algn="just" rtl="0" eaLnBrk="1" fontAlgn="base" hangingPunct="1">
        <a:spcBef>
          <a:spcPct val="0"/>
        </a:spcBef>
        <a:spcAft>
          <a:spcPct val="0"/>
        </a:spcAft>
        <a:defRPr lang="en-GB" sz="3000" b="1" dirty="0" smtClean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5pPr>
      <a:lvl6pPr marL="441015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6pPr>
      <a:lvl7pPr marL="882030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7pPr>
      <a:lvl8pPr marL="1323045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8pPr>
      <a:lvl9pPr marL="1764060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9pPr>
    </p:titleStyle>
    <p:bodyStyle>
      <a:lvl1pPr marL="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rgbClr val="8197A6"/>
        </a:buClr>
        <a:buFont typeface="Arial" panose="020B0604020202020204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81326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357771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934216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510661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6615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6pPr>
      <a:lvl7pPr marL="3797630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7pPr>
      <a:lvl8pPr marL="4238645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8pPr>
      <a:lvl9pPr marL="4679660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1pPr>
      <a:lvl2pPr marL="44101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2pPr>
      <a:lvl3pPr marL="88203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3pPr>
      <a:lvl4pPr marL="132304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4pPr>
      <a:lvl5pPr marL="176406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5pPr>
      <a:lvl6pPr marL="220507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6pPr>
      <a:lvl7pPr marL="264609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7pPr>
      <a:lvl8pPr marL="308710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8pPr>
      <a:lvl9pPr marL="352812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51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DG"/>
          <p:cNvSpPr txBox="1">
            <a:spLocks noChangeArrowheads="1"/>
          </p:cNvSpPr>
          <p:nvPr userDrawn="1"/>
        </p:nvSpPr>
        <p:spPr bwMode="auto">
          <a:xfrm>
            <a:off x="772995" y="44736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16000" y="154800"/>
            <a:ext cx="10108800" cy="565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14" name="Text Box 38"/>
          <p:cNvSpPr txBox="1">
            <a:spLocks noChangeArrowheads="1"/>
          </p:cNvSpPr>
          <p:nvPr userDrawn="1"/>
        </p:nvSpPr>
        <p:spPr bwMode="auto">
          <a:xfrm>
            <a:off x="221404" y="6202800"/>
            <a:ext cx="1211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800" noProof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800" noProof="0" dirty="0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Rectangle 2">
            <a:extLst>
              <a:ext uri="{FF2B5EF4-FFF2-40B4-BE49-F238E27FC236}">
                <a16:creationId xmlns:a16="http://schemas.microsoft.com/office/drawing/2014/main" id="{0341B57B-D657-44D2-A69B-8571F2FEB2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8860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109A9530-2671-487F-A9F5-FDB35D172B87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2800" y="6584400"/>
            <a:ext cx="1638000" cy="104400"/>
          </a:xfrm>
          <a:prstGeom prst="rect">
            <a:avLst/>
          </a:prstGeom>
        </p:spPr>
      </p:pic>
      <p:sp>
        <p:nvSpPr>
          <p:cNvPr id="3" name="Text Box 34">
            <a:extLst>
              <a:ext uri="{FF2B5EF4-FFF2-40B4-BE49-F238E27FC236}">
                <a16:creationId xmlns:a16="http://schemas.microsoft.com/office/drawing/2014/main" id="{174566EC-B884-414A-9831-F2C2C01CAF7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4400" y="6202800"/>
            <a:ext cx="37512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8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FDAC5C42-9B53-4063-AF51-A40D4C64F718}" type="slidenum">
              <a:rPr lang="it-IT" sz="800" noProof="1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800" noProof="1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68673324-7E47-2849-ABFE-CFCE924180D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2741CA98-6277-436B-BBF2-FB20C44A8434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37">
            <a:extLst>
              <a:ext uri="{FF2B5EF4-FFF2-40B4-BE49-F238E27FC236}">
                <a16:creationId xmlns:a16="http://schemas.microsoft.com/office/drawing/2014/main" id="{EBB965BA-5FAA-5543-9444-B14F3D19DD2B}"/>
              </a:ext>
            </a:extLst>
          </p:cNvPr>
          <p:cNvPicPr/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461468"/>
            <a:ext cx="9956800" cy="40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798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1" r:id="rId1"/>
  </p:sldLayoutIdLst>
  <p:hf sldNum="0" hdr="0" dt="0"/>
  <p:txStyles>
    <p:titleStyle>
      <a:lvl1pPr algn="just" rtl="0" fontAlgn="base">
        <a:spcBef>
          <a:spcPct val="0"/>
        </a:spcBef>
        <a:spcAft>
          <a:spcPct val="0"/>
        </a:spcAft>
        <a:defRPr lang="en-GB" sz="3000" b="1" dirty="0" smtClean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5pPr>
      <a:lvl6pPr marL="441015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6pPr>
      <a:lvl7pPr marL="882030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7pPr>
      <a:lvl8pPr marL="1323045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8pPr>
      <a:lvl9pPr marL="1764060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9pPr>
    </p:titleStyle>
    <p:bodyStyle>
      <a:lvl1pPr marL="0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rgbClr val="8197A6"/>
        </a:buClr>
        <a:buFont typeface="Arial" panose="020B0604020202020204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1pPr>
      <a:lvl2pPr marL="781326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2pPr>
      <a:lvl3pPr marL="1357771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3pPr>
      <a:lvl4pPr marL="1934216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4pPr>
      <a:lvl5pPr marL="2510661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altLang="en-US" sz="1800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5pPr>
      <a:lvl6pPr marL="3356615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6pPr>
      <a:lvl7pPr marL="3797630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7pPr>
      <a:lvl8pPr marL="4238645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8pPr>
      <a:lvl9pPr marL="4679660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1pPr>
      <a:lvl2pPr marL="44101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2pPr>
      <a:lvl3pPr marL="88203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3pPr>
      <a:lvl4pPr marL="132304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4pPr>
      <a:lvl5pPr marL="176406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5pPr>
      <a:lvl6pPr marL="220507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6pPr>
      <a:lvl7pPr marL="264609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7pPr>
      <a:lvl8pPr marL="308710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8pPr>
      <a:lvl9pPr marL="352812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51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DG"/>
          <p:cNvSpPr txBox="1">
            <a:spLocks noChangeArrowheads="1"/>
          </p:cNvSpPr>
          <p:nvPr userDrawn="1"/>
        </p:nvSpPr>
        <p:spPr bwMode="auto">
          <a:xfrm>
            <a:off x="772995" y="44736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16000" y="154800"/>
            <a:ext cx="10108800" cy="565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63" name="Rectangle 2">
            <a:extLst>
              <a:ext uri="{FF2B5EF4-FFF2-40B4-BE49-F238E27FC236}">
                <a16:creationId xmlns:a16="http://schemas.microsoft.com/office/drawing/2014/main" id="{0341B57B-D657-44D2-A69B-8571F2FEB2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9600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sp>
        <p:nvSpPr>
          <p:cNvPr id="67" name="Text Box DG">
            <a:extLst>
              <a:ext uri="{FF2B5EF4-FFF2-40B4-BE49-F238E27FC236}">
                <a16:creationId xmlns:a16="http://schemas.microsoft.com/office/drawing/2014/main" id="{041D4B4D-8C28-4798-BDA6-9AF59297F35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72995" y="44736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 dirty="0"/>
          </a:p>
        </p:txBody>
      </p:sp>
      <p:sp>
        <p:nvSpPr>
          <p:cNvPr id="14" name="Text Box 38"/>
          <p:cNvSpPr txBox="1">
            <a:spLocks noChangeArrowheads="1"/>
          </p:cNvSpPr>
          <p:nvPr userDrawn="1"/>
        </p:nvSpPr>
        <p:spPr bwMode="auto">
          <a:xfrm>
            <a:off x="221404" y="6202800"/>
            <a:ext cx="1211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800" noProof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800" noProof="0" dirty="0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 Box 34">
            <a:extLst>
              <a:ext uri="{FF2B5EF4-FFF2-40B4-BE49-F238E27FC236}">
                <a16:creationId xmlns:a16="http://schemas.microsoft.com/office/drawing/2014/main" id="{06E20340-F309-4C15-A091-9346422556E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4400" y="6202800"/>
            <a:ext cx="37512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8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FDAC5C42-9B53-4063-AF51-A40D4C64F718}" type="slidenum">
              <a:rPr lang="it-IT" sz="800" noProof="1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800" noProof="1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9F0C5015-6083-49C3-BE86-2DA42357DF9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245" y="6585917"/>
            <a:ext cx="1636920" cy="105918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8AFEF84A-97F2-4A57-817D-F056C6F92852}"/>
              </a:ext>
            </a:extLst>
          </p:cNvPr>
          <p:cNvPicPr>
            <a:picLocks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1489" y="-215904"/>
            <a:ext cx="2095200" cy="13140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EBB965BA-5FAA-5543-9444-B14F3D19DD2B}"/>
              </a:ext>
            </a:extLst>
          </p:cNvPr>
          <p:cNvPicPr/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" y="6452870"/>
            <a:ext cx="9956800" cy="40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391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6" r:id="rId1"/>
    <p:sldLayoutId id="2147483961" r:id="rId2"/>
    <p:sldLayoutId id="2147483962" r:id="rId3"/>
    <p:sldLayoutId id="2147483963" r:id="rId4"/>
    <p:sldLayoutId id="2147483964" r:id="rId5"/>
    <p:sldLayoutId id="2147483965" r:id="rId6"/>
    <p:sldLayoutId id="2147483972" r:id="rId7"/>
    <p:sldLayoutId id="2147483966" r:id="rId8"/>
    <p:sldLayoutId id="2147483967" r:id="rId9"/>
    <p:sldLayoutId id="2147483968" r:id="rId10"/>
    <p:sldLayoutId id="2147483969" r:id="rId11"/>
  </p:sldLayoutIdLst>
  <p:hf sldNum="0" hdr="0" dt="0"/>
  <p:txStyles>
    <p:titleStyle>
      <a:lvl1pPr algn="just" rtl="0" fontAlgn="base">
        <a:spcBef>
          <a:spcPct val="0"/>
        </a:spcBef>
        <a:spcAft>
          <a:spcPct val="0"/>
        </a:spcAft>
        <a:defRPr lang="en-GB" sz="3000" b="1" dirty="0" smtClean="0">
          <a:solidFill>
            <a:srgbClr val="003249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5pPr>
      <a:lvl6pPr marL="441015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6pPr>
      <a:lvl7pPr marL="882030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7pPr>
      <a:lvl8pPr marL="1323045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8pPr>
      <a:lvl9pPr marL="1764060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9pPr>
    </p:titleStyle>
    <p:bodyStyle>
      <a:lvl1pPr marL="0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rgbClr val="8197A6"/>
        </a:buClr>
        <a:buFont typeface="Arial" panose="020B0604020202020204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1pPr>
      <a:lvl2pPr marL="781326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2pPr>
      <a:lvl3pPr marL="1357771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3pPr>
      <a:lvl4pPr marL="1934216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4pPr>
      <a:lvl5pPr marL="2510661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altLang="en-US" sz="1800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5pPr>
      <a:lvl6pPr marL="3356615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6pPr>
      <a:lvl7pPr marL="3797630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7pPr>
      <a:lvl8pPr marL="4238645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8pPr>
      <a:lvl9pPr marL="4679660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1pPr>
      <a:lvl2pPr marL="44101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2pPr>
      <a:lvl3pPr marL="88203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3pPr>
      <a:lvl4pPr marL="132304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4pPr>
      <a:lvl5pPr marL="176406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5pPr>
      <a:lvl6pPr marL="220507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6pPr>
      <a:lvl7pPr marL="264609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7pPr>
      <a:lvl8pPr marL="308710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8pPr>
      <a:lvl9pPr marL="352812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51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DG"/>
          <p:cNvSpPr txBox="1">
            <a:spLocks noChangeArrowheads="1"/>
          </p:cNvSpPr>
          <p:nvPr userDrawn="1"/>
        </p:nvSpPr>
        <p:spPr bwMode="auto">
          <a:xfrm>
            <a:off x="772995" y="44736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16000" y="154800"/>
            <a:ext cx="9748800" cy="565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14" name="Text Box 38"/>
          <p:cNvSpPr txBox="1">
            <a:spLocks noChangeArrowheads="1"/>
          </p:cNvSpPr>
          <p:nvPr userDrawn="1"/>
        </p:nvSpPr>
        <p:spPr bwMode="auto">
          <a:xfrm>
            <a:off x="221404" y="6202800"/>
            <a:ext cx="1211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800" noProof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800" noProof="0" dirty="0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4" name="Straight Connector 64">
            <a:extLst>
              <a:ext uri="{FF2B5EF4-FFF2-40B4-BE49-F238E27FC236}">
                <a16:creationId xmlns:a16="http://schemas.microsoft.com/office/drawing/2014/main" id="{8F972EA9-1462-4B0E-A09A-25D9F39ABE44}"/>
              </a:ext>
            </a:extLst>
          </p:cNvPr>
          <p:cNvCxnSpPr>
            <a:cxnSpLocks/>
          </p:cNvCxnSpPr>
          <p:nvPr userDrawn="1"/>
        </p:nvCxnSpPr>
        <p:spPr>
          <a:xfrm>
            <a:off x="222041" y="6411947"/>
            <a:ext cx="11768092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 2">
            <a:extLst>
              <a:ext uri="{FF2B5EF4-FFF2-40B4-BE49-F238E27FC236}">
                <a16:creationId xmlns:a16="http://schemas.microsoft.com/office/drawing/2014/main" id="{0341B57B-D657-44D2-A69B-8571F2FEB2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8859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sp>
        <p:nvSpPr>
          <p:cNvPr id="5" name="Text Box 34">
            <a:extLst>
              <a:ext uri="{FF2B5EF4-FFF2-40B4-BE49-F238E27FC236}">
                <a16:creationId xmlns:a16="http://schemas.microsoft.com/office/drawing/2014/main" id="{3DFCB740-7646-4EBC-AD20-3EBB6A01A79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4400" y="6202800"/>
            <a:ext cx="37512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8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FDAC5C42-9B53-4063-AF51-A40D4C64F718}" type="slidenum">
              <a:rPr lang="it-IT" sz="800" noProof="1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800" noProof="1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4" name="Picture 93">
            <a:extLst>
              <a:ext uri="{FF2B5EF4-FFF2-40B4-BE49-F238E27FC236}">
                <a16:creationId xmlns:a16="http://schemas.microsoft.com/office/drawing/2014/main" id="{29D5396F-AB17-46DD-BF61-FB3F73DE46A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245" y="6585917"/>
            <a:ext cx="1636920" cy="105918"/>
          </a:xfrm>
          <a:prstGeom prst="rect">
            <a:avLst/>
          </a:prstGeom>
        </p:spPr>
      </p:pic>
      <p:pic>
        <p:nvPicPr>
          <p:cNvPr id="122" name="Picture 121">
            <a:extLst>
              <a:ext uri="{FF2B5EF4-FFF2-40B4-BE49-F238E27FC236}">
                <a16:creationId xmlns:a16="http://schemas.microsoft.com/office/drawing/2014/main" id="{0761AADA-AC2C-47AD-A8CE-42FB2303BF88}"/>
              </a:ext>
            </a:extLst>
          </p:cNvPr>
          <p:cNvPicPr>
            <a:picLocks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1489" y="-215904"/>
            <a:ext cx="2095200" cy="13140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EBB965BA-5FAA-5543-9444-B14F3D19DD2B}"/>
              </a:ext>
            </a:extLst>
          </p:cNvPr>
          <p:cNvPicPr/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4" y="6456814"/>
            <a:ext cx="9956800" cy="40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336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1" r:id="rId1"/>
  </p:sldLayoutIdLst>
  <p:hf sldNum="0" hdr="0" dt="0"/>
  <p:txStyles>
    <p:titleStyle>
      <a:lvl1pPr algn="just" rtl="0" fontAlgn="base">
        <a:spcBef>
          <a:spcPct val="0"/>
        </a:spcBef>
        <a:spcAft>
          <a:spcPct val="0"/>
        </a:spcAft>
        <a:defRPr lang="en-GB" sz="3000" b="1" dirty="0" smtClean="0">
          <a:solidFill>
            <a:srgbClr val="003249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5pPr>
      <a:lvl6pPr marL="441015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6pPr>
      <a:lvl7pPr marL="882030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7pPr>
      <a:lvl8pPr marL="1323045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8pPr>
      <a:lvl9pPr marL="1764060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9pPr>
    </p:titleStyle>
    <p:bodyStyle>
      <a:lvl1pPr marL="0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rgbClr val="8197A6"/>
        </a:buClr>
        <a:buFont typeface="Arial" panose="020B0604020202020204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1pPr>
      <a:lvl2pPr marL="781326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2pPr>
      <a:lvl3pPr marL="1357771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3pPr>
      <a:lvl4pPr marL="1934216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4pPr>
      <a:lvl5pPr marL="2510661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altLang="en-US" sz="1800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5pPr>
      <a:lvl6pPr marL="3356615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6pPr>
      <a:lvl7pPr marL="3797630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7pPr>
      <a:lvl8pPr marL="4238645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8pPr>
      <a:lvl9pPr marL="4679660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1pPr>
      <a:lvl2pPr marL="44101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2pPr>
      <a:lvl3pPr marL="88203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3pPr>
      <a:lvl4pPr marL="132304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4pPr>
      <a:lvl5pPr marL="176406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5pPr>
      <a:lvl6pPr marL="220507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6pPr>
      <a:lvl7pPr marL="264609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7pPr>
      <a:lvl8pPr marL="308710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8pPr>
      <a:lvl9pPr marL="352812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5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technology.esa.int/lab/materials-electrical-components-laboratory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/>
          <p:cNvSpPr txBox="1">
            <a:spLocks noChangeArrowheads="1"/>
          </p:cNvSpPr>
          <p:nvPr/>
        </p:nvSpPr>
        <p:spPr bwMode="auto">
          <a:xfrm>
            <a:off x="125999" y="2806062"/>
            <a:ext cx="11913401" cy="1320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8202" tIns="44101" rIns="88202" bIns="44101" numCol="1" anchor="b" anchorCtr="0" compatLnSpc="1">
            <a:prstTxWarp prst="textNoShape">
              <a:avLst/>
            </a:prstTxWarp>
            <a:spAutoFit/>
          </a:bodyPr>
          <a:lstStyle/>
          <a:p>
            <a:pPr defTabSz="882030">
              <a:defRPr/>
            </a:pPr>
            <a:r>
              <a:rPr lang="en-GB" sz="40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Failure Analysis after in orbit anomaly on COMEPA bimetallic thermostat TH47</a:t>
            </a:r>
          </a:p>
        </p:txBody>
      </p:sp>
      <p:sp>
        <p:nvSpPr>
          <p:cNvPr id="7" name="Text Box 24"/>
          <p:cNvSpPr txBox="1">
            <a:spLocks noChangeArrowheads="1"/>
          </p:cNvSpPr>
          <p:nvPr/>
        </p:nvSpPr>
        <p:spPr bwMode="auto">
          <a:xfrm>
            <a:off x="6915706" y="5224144"/>
            <a:ext cx="5123696" cy="27699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ts val="0"/>
              </a:spcBef>
            </a:pPr>
            <a:r>
              <a:rPr lang="en-GB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Florian Krimmel</a:t>
            </a:r>
            <a:endParaRPr lang="en-GB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25"/>
          <p:cNvSpPr txBox="1">
            <a:spLocks noChangeArrowheads="1"/>
          </p:cNvSpPr>
          <p:nvPr/>
        </p:nvSpPr>
        <p:spPr bwMode="auto">
          <a:xfrm>
            <a:off x="6915681" y="5885467"/>
            <a:ext cx="5123720" cy="27699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ts val="0"/>
              </a:spcBef>
            </a:pPr>
            <a:r>
              <a:rPr lang="en-GB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18/10/2024</a:t>
            </a:r>
          </a:p>
        </p:txBody>
      </p:sp>
      <p:sp>
        <p:nvSpPr>
          <p:cNvPr id="2" name="Text Box 99">
            <a:extLst>
              <a:ext uri="{FF2B5EF4-FFF2-40B4-BE49-F238E27FC236}">
                <a16:creationId xmlns:a16="http://schemas.microsoft.com/office/drawing/2014/main" id="{B06A49EE-0921-4A0E-99D9-29F5A2AC6E1F}"/>
              </a:ext>
            </a:extLst>
          </p:cNvPr>
          <p:cNvSpPr/>
          <p:nvPr/>
        </p:nvSpPr>
        <p:spPr>
          <a:xfrm>
            <a:off x="7288567" y="5590659"/>
            <a:ext cx="4750834" cy="217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build="allAtOnce"/>
      <p:bldP spid="8" grpId="0" build="allAtOnce"/>
      <p:bldP spid="2" grpId="0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5E57E-4743-CC3D-AA09-A39440EBD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Thermal Image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E8D5566-BC77-C27A-2128-65CEF321DC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198" y="1019013"/>
            <a:ext cx="4315442" cy="4960220"/>
          </a:xfrm>
          <a:prstGeom prst="rect">
            <a:avLst/>
          </a:prstGeom>
        </p:spPr>
      </p:pic>
      <p:pic>
        <p:nvPicPr>
          <p:cNvPr id="13" name="Content Placeholder 12" descr="A thermal image of a pair of earbuds&#10;&#10;Description automatically generated">
            <a:extLst>
              <a:ext uri="{FF2B5EF4-FFF2-40B4-BE49-F238E27FC236}">
                <a16:creationId xmlns:a16="http://schemas.microsoft.com/office/drawing/2014/main" id="{69292AFD-59EC-43AC-8B70-4A0271FA57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7780" y="1019013"/>
            <a:ext cx="5029690" cy="4960220"/>
          </a:xfrm>
        </p:spPr>
      </p:pic>
    </p:spTree>
    <p:extLst>
      <p:ext uri="{BB962C8B-B14F-4D97-AF65-F5344CB8AC3E}">
        <p14:creationId xmlns:p14="http://schemas.microsoft.com/office/powerpoint/2010/main" val="13383147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914F9-74D2-97AB-0107-D2CC211E7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Xray – image and video</a:t>
            </a:r>
          </a:p>
        </p:txBody>
      </p:sp>
      <p:pic>
        <p:nvPicPr>
          <p:cNvPr id="6" name="Picture 5" descr="A close-up of a camera lens&#10;&#10;Description automatically generated">
            <a:extLst>
              <a:ext uri="{FF2B5EF4-FFF2-40B4-BE49-F238E27FC236}">
                <a16:creationId xmlns:a16="http://schemas.microsoft.com/office/drawing/2014/main" id="{68B66761-992E-A230-A73E-978BF83216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680" y="913765"/>
            <a:ext cx="2321460" cy="23214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7962904-BA7D-07E5-9475-967FB25248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680" y="3327047"/>
            <a:ext cx="3751739" cy="2815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34AACB2-1C4A-77F0-1F54-C6DB00FC9C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0382" y="913765"/>
            <a:ext cx="6354418" cy="5247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9318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FC458-81A0-E803-7E29-7E9388AA4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Residual Gas Analysis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CD254ED-7E01-C233-0A4D-210BD7C8A8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468" y="1971542"/>
            <a:ext cx="4294242" cy="306731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73ED105-67C4-30DA-6DF1-93F9A273D824}"/>
              </a:ext>
            </a:extLst>
          </p:cNvPr>
          <p:cNvSpPr txBox="1"/>
          <p:nvPr/>
        </p:nvSpPr>
        <p:spPr>
          <a:xfrm>
            <a:off x="6583680" y="4623359"/>
            <a:ext cx="44881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GB" sz="2400" b="1" i="0" dirty="0" err="1">
                <a:solidFill>
                  <a:srgbClr val="FEFFFF"/>
                </a:solidFill>
                <a:effectLst/>
                <a:latin typeface="+mj-lt"/>
              </a:rPr>
              <a:t>Hexamethylcyclotrisiloxane</a:t>
            </a:r>
            <a:endParaRPr lang="en-GB" sz="2400" b="1" i="0" dirty="0">
              <a:solidFill>
                <a:srgbClr val="FEFFFF"/>
              </a:solidFill>
              <a:effectLst/>
              <a:latin typeface="+mj-lt"/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7F00834-266C-D374-9BD7-1E9B13D43208}"/>
              </a:ext>
            </a:extLst>
          </p:cNvPr>
          <p:cNvCxnSpPr/>
          <p:nvPr/>
        </p:nvCxnSpPr>
        <p:spPr>
          <a:xfrm>
            <a:off x="5448300" y="4853940"/>
            <a:ext cx="960120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A chemical structure with white letters&#10;&#10;Description automatically generated">
            <a:extLst>
              <a:ext uri="{FF2B5EF4-FFF2-40B4-BE49-F238E27FC236}">
                <a16:creationId xmlns:a16="http://schemas.microsoft.com/office/drawing/2014/main" id="{E2F38307-D886-1869-363F-94B92FDD32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6043" y="2342423"/>
            <a:ext cx="3059571" cy="2173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2901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9E81B-D2CA-3B4B-2E10-3E65CEFE0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Contact Inspection</a:t>
            </a:r>
          </a:p>
        </p:txBody>
      </p:sp>
      <p:pic>
        <p:nvPicPr>
          <p:cNvPr id="5" name="Content Placeholder 4" descr="A round metal object with numbers&#10;&#10;Description automatically generated">
            <a:extLst>
              <a:ext uri="{FF2B5EF4-FFF2-40B4-BE49-F238E27FC236}">
                <a16:creationId xmlns:a16="http://schemas.microsoft.com/office/drawing/2014/main" id="{973BE001-5249-EE08-73CF-E5EC766FD5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95" t="20760" r="28592" b="23550"/>
          <a:stretch/>
        </p:blipFill>
        <p:spPr>
          <a:xfrm>
            <a:off x="353159" y="1525140"/>
            <a:ext cx="4408187" cy="4090800"/>
          </a:xfr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876CBDA-2710-8D34-DD88-FC318B7A96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0862" y="956842"/>
            <a:ext cx="2646915" cy="243737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C3703CA-0FE0-0880-638A-E201DB9315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5548" y="956842"/>
            <a:ext cx="2309254" cy="24373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57E5844-F8FC-4179-4355-38BA97ECDC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8537" y="3570540"/>
            <a:ext cx="2843276" cy="2779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488E21F-BB03-6420-D787-5AE2FECD38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6816" y="3570540"/>
            <a:ext cx="2895005" cy="2771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956779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331C1-E7AD-2F75-755C-D4AEC186D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Root Cause of Thermostat Failure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5C4098-13B0-75C1-ECE0-0AC139A89F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Contamination inside the hermetic sealed cavity, together with the electrical arcing on the contacts formed a layer of electrically insulating SiO</a:t>
            </a:r>
            <a:r>
              <a:rPr lang="en-GB" baseline="-25000" dirty="0">
                <a:solidFill>
                  <a:schemeClr val="bg1"/>
                </a:solidFill>
              </a:rPr>
              <a:t>2</a:t>
            </a:r>
            <a:r>
              <a:rPr lang="en-GB" dirty="0">
                <a:solidFill>
                  <a:schemeClr val="bg1"/>
                </a:solidFill>
              </a:rPr>
              <a:t> on the contacts.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The increase of contact resistance generalates heat at the contact.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This heat increases the thermostat temperature by a couple of °C against its sounding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The switching does not happen anymore at the specified temperature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Total failure of the component at around 5.000 cycles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Date codes tested at ESA: 1025, 2241, 2327, 2343</a:t>
            </a:r>
          </a:p>
          <a:p>
            <a:r>
              <a:rPr lang="en-GB" dirty="0">
                <a:solidFill>
                  <a:schemeClr val="bg1"/>
                </a:solidFill>
              </a:rPr>
              <a:t>     Only date code </a:t>
            </a:r>
            <a:r>
              <a:rPr lang="en-GB" b="1" dirty="0">
                <a:solidFill>
                  <a:schemeClr val="bg1"/>
                </a:solidFill>
              </a:rPr>
              <a:t>1025</a:t>
            </a:r>
            <a:r>
              <a:rPr lang="en-GB" dirty="0">
                <a:solidFill>
                  <a:schemeClr val="bg1"/>
                </a:solidFill>
              </a:rPr>
              <a:t> showed this failure</a:t>
            </a:r>
          </a:p>
        </p:txBody>
      </p:sp>
    </p:spTree>
    <p:extLst>
      <p:ext uri="{BB962C8B-B14F-4D97-AF65-F5344CB8AC3E}">
        <p14:creationId xmlns:p14="http://schemas.microsoft.com/office/powerpoint/2010/main" val="9768503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3FE59-3C72-033C-666D-B2D805D51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D46B1-A71E-450A-7125-8679C66EA9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 algn="ctr"/>
            <a:r>
              <a:rPr lang="en-GB" sz="2400" dirty="0">
                <a:solidFill>
                  <a:schemeClr val="bg1"/>
                </a:solidFill>
              </a:rPr>
              <a:t>Based on the results of the investigation performed at ESA’s EEE Component Laboratory the failure mechanism is fully understood now</a:t>
            </a:r>
          </a:p>
          <a:p>
            <a:endParaRPr lang="en-GB" sz="2400" dirty="0">
              <a:solidFill>
                <a:schemeClr val="bg1"/>
              </a:solidFill>
            </a:endParaRPr>
          </a:p>
          <a:p>
            <a:endParaRPr lang="en-GB" sz="2400" dirty="0">
              <a:solidFill>
                <a:schemeClr val="bg1"/>
              </a:solidFill>
            </a:endParaRPr>
          </a:p>
          <a:p>
            <a:pPr algn="ctr"/>
            <a:r>
              <a:rPr lang="en-GB" sz="2400" dirty="0">
                <a:solidFill>
                  <a:schemeClr val="bg1"/>
                </a:solidFill>
              </a:rPr>
              <a:t>What can we do to avoid an impact on the in-flight operations by the upcoming failure of the thermostats?</a:t>
            </a:r>
          </a:p>
        </p:txBody>
      </p:sp>
    </p:spTree>
    <p:extLst>
      <p:ext uri="{BB962C8B-B14F-4D97-AF65-F5344CB8AC3E}">
        <p14:creationId xmlns:p14="http://schemas.microsoft.com/office/powerpoint/2010/main" val="21566839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08BAF-FE2A-427B-F496-1522F9291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Approach to mitigate the in-orbit anomaly</a:t>
            </a:r>
          </a:p>
        </p:txBody>
      </p:sp>
      <p:pic>
        <p:nvPicPr>
          <p:cNvPr id="5" name="Content Placeholder 4" descr="Diagram of a diagram of a heater&#10;&#10;Description automatically generated">
            <a:extLst>
              <a:ext uri="{FF2B5EF4-FFF2-40B4-BE49-F238E27FC236}">
                <a16:creationId xmlns:a16="http://schemas.microsoft.com/office/drawing/2014/main" id="{7ED80538-3FDF-ACF0-44D7-603CA3BE93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496" y="1185544"/>
            <a:ext cx="7155807" cy="3736921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65EC783-DC88-37D6-18FE-0BE0054DC45A}"/>
              </a:ext>
            </a:extLst>
          </p:cNvPr>
          <p:cNvSpPr txBox="1"/>
          <p:nvPr/>
        </p:nvSpPr>
        <p:spPr>
          <a:xfrm>
            <a:off x="1325880" y="5128260"/>
            <a:ext cx="858774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Avoiding further degradation of the thermostat</a:t>
            </a:r>
          </a:p>
          <a:p>
            <a:pPr algn="l"/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by operating it only at temperatures where the contact stays always closed</a:t>
            </a:r>
          </a:p>
          <a:p>
            <a:pPr algn="l"/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and controlling the temperature at the target by using the Telemetry Thermistor and the Power Distribution MOSFET </a:t>
            </a:r>
          </a:p>
        </p:txBody>
      </p:sp>
    </p:spTree>
    <p:extLst>
      <p:ext uri="{BB962C8B-B14F-4D97-AF65-F5344CB8AC3E}">
        <p14:creationId xmlns:p14="http://schemas.microsoft.com/office/powerpoint/2010/main" val="4147990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160EB-5CAC-EDDC-B845-72AA4CFB6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00" y="160401"/>
            <a:ext cx="10108800" cy="553998"/>
          </a:xfrm>
        </p:spPr>
        <p:txBody>
          <a:bodyPr/>
          <a:lstStyle/>
          <a:p>
            <a:r>
              <a:rPr lang="en-GB" dirty="0"/>
              <a:t>Telemetry data after implementing new control loop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FDC3EB6-04AA-8724-9195-592A0A1D51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9513" y="1920109"/>
            <a:ext cx="5310076" cy="30177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EC6F049-30E6-77E6-1146-04034E6E80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6940" y="1920109"/>
            <a:ext cx="5302075" cy="300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820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64B26-ACAF-6D87-5A4B-88C4A6686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87B9A6-242D-9EF0-4564-8D6668C365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GB" sz="4400" dirty="0"/>
          </a:p>
          <a:p>
            <a:pPr algn="ctr"/>
            <a:endParaRPr lang="en-GB" sz="4400" dirty="0"/>
          </a:p>
          <a:p>
            <a:pPr algn="ctr"/>
            <a:r>
              <a:rPr lang="en-GB" sz="4400" dirty="0">
                <a:solidFill>
                  <a:schemeClr val="bg1"/>
                </a:solidFill>
              </a:rPr>
              <a:t>Thank you for your attention!</a:t>
            </a:r>
          </a:p>
          <a:p>
            <a:endParaRPr lang="en-GB" sz="2800" dirty="0">
              <a:solidFill>
                <a:schemeClr val="bg1"/>
              </a:solidFill>
            </a:endParaRPr>
          </a:p>
          <a:p>
            <a:endParaRPr lang="en-GB" sz="2800" dirty="0">
              <a:solidFill>
                <a:schemeClr val="bg1"/>
              </a:solidFill>
            </a:endParaRPr>
          </a:p>
          <a:p>
            <a:r>
              <a:rPr lang="en-GB" sz="1600" dirty="0">
                <a:solidFill>
                  <a:schemeClr val="bg1"/>
                </a:solidFill>
              </a:rPr>
              <a:t>Visit our website if you want to learn more about </a:t>
            </a:r>
          </a:p>
          <a:p>
            <a:r>
              <a:rPr lang="en-GB" sz="1600" dirty="0">
                <a:solidFill>
                  <a:schemeClr val="bg1"/>
                </a:solidFill>
              </a:rPr>
              <a:t>ESAs Material and Electrical Components Laboratory:</a:t>
            </a:r>
          </a:p>
          <a:p>
            <a:r>
              <a:rPr lang="en-GB" sz="2400" dirty="0">
                <a:solidFill>
                  <a:schemeClr val="bg1"/>
                </a:solidFill>
                <a:hlinkClick r:id="rId2"/>
              </a:rPr>
              <a:t>https://technology.esa.int/lab/materials-electrical-components-laboratory</a:t>
            </a:r>
            <a:endParaRPr lang="en-GB" sz="2400" dirty="0">
              <a:solidFill>
                <a:schemeClr val="bg1"/>
              </a:solidFill>
            </a:endParaRPr>
          </a:p>
          <a:p>
            <a:endParaRPr lang="en-GB" sz="2400" dirty="0">
              <a:solidFill>
                <a:schemeClr val="bg1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835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A51F4A-5815-8B49-0D2F-B4B67EAEB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Telemetry Data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C2354A5-A01A-DF70-F485-DE792B506C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9277" y="3694832"/>
            <a:ext cx="6466353" cy="26404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9828FB0-E4DC-AA98-A2E5-E8D706F2F1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279" y="959252"/>
            <a:ext cx="6466353" cy="26438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D27D2A1-E834-B6B3-2AFF-DBF4F8DBC099}"/>
              </a:ext>
            </a:extLst>
          </p:cNvPr>
          <p:cNvSpPr txBox="1"/>
          <p:nvPr/>
        </p:nvSpPr>
        <p:spPr>
          <a:xfrm>
            <a:off x="7174521" y="1074351"/>
            <a:ext cx="4073237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Subsystem electrically heated and controlled by thermostat</a:t>
            </a:r>
          </a:p>
          <a:p>
            <a:pPr algn="l"/>
            <a:endParaRPr lang="en-GB" dirty="0">
              <a:solidFill>
                <a:schemeClr val="bg1"/>
              </a:solidFill>
              <a:latin typeface="Arial" panose="020B0604020202020204" pitchFamily="34" charset="0"/>
              <a:ea typeface="MS PGothic" pitchFamily="34" charset="-128"/>
              <a:cs typeface="Arial" panose="020B0604020202020204" pitchFamily="34" charset="0"/>
            </a:endParaRPr>
          </a:p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Required minimum temperature 28</a:t>
            </a:r>
            <a:r>
              <a:rPr lang="en-GB" sz="1800" dirty="0">
                <a:solidFill>
                  <a:schemeClr val="bg1"/>
                </a:solidFill>
              </a:rPr>
              <a:t>ºC</a:t>
            </a:r>
          </a:p>
          <a:p>
            <a:endParaRPr lang="en-GB" sz="1800" dirty="0">
              <a:solidFill>
                <a:schemeClr val="bg1"/>
              </a:solidFill>
              <a:latin typeface="CIDFont+F2"/>
            </a:endParaRPr>
          </a:p>
          <a:p>
            <a:pPr algn="l"/>
            <a:endParaRPr lang="en-GB" dirty="0">
              <a:solidFill>
                <a:srgbClr val="8197A6"/>
              </a:solidFill>
              <a:latin typeface="Arial" panose="020B0604020202020204" pitchFamily="34" charset="0"/>
              <a:ea typeface="MS PGothic" pitchFamily="34" charset="-128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631B94-2B6F-F2A6-60BD-75EE2CE2FE0B}"/>
              </a:ext>
            </a:extLst>
          </p:cNvPr>
          <p:cNvSpPr txBox="1"/>
          <p:nvPr/>
        </p:nvSpPr>
        <p:spPr>
          <a:xfrm>
            <a:off x="7174522" y="3694832"/>
            <a:ext cx="4073237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After some time in orbit the first temperature anomaly was observed</a:t>
            </a:r>
          </a:p>
          <a:p>
            <a:pPr algn="l"/>
            <a:endParaRPr lang="en-GB" sz="1800" dirty="0">
              <a:solidFill>
                <a:schemeClr val="bg1"/>
              </a:solidFill>
              <a:latin typeface="Arial" panose="020B0604020202020204" pitchFamily="34" charset="0"/>
              <a:ea typeface="MS PGothic" pitchFamily="34" charset="-128"/>
              <a:cs typeface="Arial" panose="020B0604020202020204" pitchFamily="34" charset="0"/>
            </a:endParaRPr>
          </a:p>
          <a:p>
            <a:pPr algn="l"/>
            <a:r>
              <a:rPr lang="en-GB" sz="1800" dirty="0">
                <a:solidFill>
                  <a:schemeClr val="bg1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After 3 years and 5000 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cycles the minimum temperature could no longer be met</a:t>
            </a:r>
            <a:endParaRPr lang="en-GB" sz="1800" dirty="0">
              <a:solidFill>
                <a:schemeClr val="bg1"/>
              </a:solidFill>
            </a:endParaRPr>
          </a:p>
          <a:p>
            <a:endParaRPr lang="en-GB" sz="1800" dirty="0">
              <a:solidFill>
                <a:schemeClr val="bg1"/>
              </a:solidFill>
              <a:latin typeface="CIDFont+F2"/>
            </a:endParaRPr>
          </a:p>
          <a:p>
            <a:pPr algn="l"/>
            <a:endParaRPr lang="en-GB" dirty="0">
              <a:solidFill>
                <a:srgbClr val="8197A6"/>
              </a:solidFill>
              <a:latin typeface="Arial" panose="020B0604020202020204" pitchFamily="34" charset="0"/>
              <a:ea typeface="MS PGothic" pitchFamily="34" charset="-128"/>
              <a:cs typeface="Arial" panose="020B0604020202020204" pitchFamily="34" charset="0"/>
            </a:endParaRP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E551398F-7E78-C198-A937-CF2FB8F5E820}"/>
              </a:ext>
            </a:extLst>
          </p:cNvPr>
          <p:cNvSpPr/>
          <p:nvPr/>
        </p:nvSpPr>
        <p:spPr>
          <a:xfrm>
            <a:off x="2967004" y="4073236"/>
            <a:ext cx="166255" cy="21101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97B55C00-D7FF-FCBB-FFAB-DBB1031E392E}"/>
              </a:ext>
            </a:extLst>
          </p:cNvPr>
          <p:cNvSpPr/>
          <p:nvPr/>
        </p:nvSpPr>
        <p:spPr>
          <a:xfrm rot="10800000">
            <a:off x="4506990" y="5619616"/>
            <a:ext cx="166255" cy="21101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BEA936A1-CF23-0FE4-CFD0-2384EE4076D8}"/>
              </a:ext>
            </a:extLst>
          </p:cNvPr>
          <p:cNvSpPr/>
          <p:nvPr/>
        </p:nvSpPr>
        <p:spPr>
          <a:xfrm rot="10800000">
            <a:off x="5843421" y="5660216"/>
            <a:ext cx="166255" cy="21101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5463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4379D-9BE7-80FB-6BC3-48C5BC03B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00" y="-70431"/>
            <a:ext cx="10108800" cy="1015663"/>
          </a:xfrm>
        </p:spPr>
        <p:txBody>
          <a:bodyPr/>
          <a:lstStyle/>
          <a:p>
            <a:r>
              <a:rPr lang="en-GB" dirty="0"/>
              <a:t>What is a Hermetically Sealed Bimetallic Thermostat Switch?</a:t>
            </a:r>
          </a:p>
        </p:txBody>
      </p:sp>
      <p:pic>
        <p:nvPicPr>
          <p:cNvPr id="5" name="Content Placeholder 4" descr="A diagram of a machine&#10;&#10;Description automatically generated">
            <a:extLst>
              <a:ext uri="{FF2B5EF4-FFF2-40B4-BE49-F238E27FC236}">
                <a16:creationId xmlns:a16="http://schemas.microsoft.com/office/drawing/2014/main" id="{EFBF5212-79BE-5C62-D449-8965311431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074" y="1707176"/>
            <a:ext cx="4208266" cy="3641768"/>
          </a:xfrm>
        </p:spPr>
      </p:pic>
      <p:pic>
        <p:nvPicPr>
          <p:cNvPr id="7" name="Picture 6" descr="A close up of a metal device&#10;&#10;Description automatically generated">
            <a:extLst>
              <a:ext uri="{FF2B5EF4-FFF2-40B4-BE49-F238E27FC236}">
                <a16:creationId xmlns:a16="http://schemas.microsoft.com/office/drawing/2014/main" id="{98B527A5-13E9-056A-94BD-80A3276B21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653" y="2217810"/>
            <a:ext cx="3766967" cy="26205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E9F2C34-D16A-E374-1C09-C3E9AFC62F30}"/>
              </a:ext>
            </a:extLst>
          </p:cNvPr>
          <p:cNvSpPr txBox="1"/>
          <p:nvPr/>
        </p:nvSpPr>
        <p:spPr>
          <a:xfrm>
            <a:off x="1148691" y="4838310"/>
            <a:ext cx="385689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sz="1400" dirty="0">
                <a:solidFill>
                  <a:srgbClr val="8197A6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Source: www.comepa.com/thermostat-division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8CA270-0E21-D5F7-A106-3CAC4CB33858}"/>
              </a:ext>
            </a:extLst>
          </p:cNvPr>
          <p:cNvSpPr txBox="1"/>
          <p:nvPr/>
        </p:nvSpPr>
        <p:spPr>
          <a:xfrm>
            <a:off x="6378858" y="5348944"/>
            <a:ext cx="404469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sz="1400" dirty="0">
                <a:solidFill>
                  <a:srgbClr val="8197A6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Source: automation.honeywell.com/3500-series</a:t>
            </a:r>
          </a:p>
        </p:txBody>
      </p:sp>
    </p:spTree>
    <p:extLst>
      <p:ext uri="{BB962C8B-B14F-4D97-AF65-F5344CB8AC3E}">
        <p14:creationId xmlns:p14="http://schemas.microsoft.com/office/powerpoint/2010/main" val="814975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DBDA9-8A0D-62C9-356E-AF2FF03B0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Component Specification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1D88CC-83C5-1CE9-9772-C2B3E6D56B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>
                <a:solidFill>
                  <a:schemeClr val="bg1"/>
                </a:solidFill>
              </a:rPr>
              <a:t>Part Reference of the component showing this anomaly in flight according to ESCC 3702: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r>
              <a:rPr lang="en-GB" sz="2800" b="0" i="0" u="none" strike="noStrike" baseline="0" dirty="0">
                <a:solidFill>
                  <a:schemeClr val="bg1"/>
                </a:solidFill>
                <a:latin typeface="CIDFont+F2"/>
              </a:rPr>
              <a:t>370200101B0</a:t>
            </a:r>
            <a:r>
              <a:rPr lang="en-GB" sz="2800" b="1" i="0" u="none" strike="noStrike" baseline="0" dirty="0">
                <a:solidFill>
                  <a:srgbClr val="FFC000"/>
                </a:solidFill>
                <a:latin typeface="CIDFont+F1"/>
              </a:rPr>
              <a:t>39</a:t>
            </a:r>
            <a:r>
              <a:rPr lang="en-GB" sz="2800" b="0" i="0" u="none" strike="noStrike" baseline="0" dirty="0">
                <a:solidFill>
                  <a:schemeClr val="bg1"/>
                </a:solidFill>
                <a:latin typeface="CIDFont+F2"/>
              </a:rPr>
              <a:t>0</a:t>
            </a:r>
            <a:r>
              <a:rPr lang="en-GB" sz="2800" b="1" i="0" u="none" strike="noStrike" baseline="0" dirty="0">
                <a:solidFill>
                  <a:srgbClr val="FFC000"/>
                </a:solidFill>
                <a:latin typeface="CIDFont+F1"/>
              </a:rPr>
              <a:t>34</a:t>
            </a:r>
            <a:r>
              <a:rPr lang="en-GB" sz="2800" b="0" i="0" u="none" strike="noStrike" baseline="0" dirty="0">
                <a:solidFill>
                  <a:schemeClr val="bg1"/>
                </a:solidFill>
                <a:latin typeface="CIDFont+F2"/>
              </a:rPr>
              <a:t>BY   Date/Code 1025</a:t>
            </a:r>
          </a:p>
          <a:p>
            <a:endParaRPr lang="en-GB" sz="2800" dirty="0">
              <a:solidFill>
                <a:schemeClr val="bg1"/>
              </a:solidFill>
            </a:endParaRPr>
          </a:p>
          <a:p>
            <a:r>
              <a:rPr lang="en-GB" sz="2800" dirty="0">
                <a:solidFill>
                  <a:schemeClr val="bg1"/>
                </a:solidFill>
              </a:rPr>
              <a:t>				restoring temperature of 34ºC</a:t>
            </a:r>
            <a:endParaRPr lang="en-GB" sz="2800" dirty="0">
              <a:solidFill>
                <a:schemeClr val="bg1"/>
              </a:solidFill>
              <a:latin typeface="CIDFont+F2"/>
            </a:endParaRPr>
          </a:p>
          <a:p>
            <a:r>
              <a:rPr lang="en-GB" sz="2800" dirty="0">
                <a:solidFill>
                  <a:schemeClr val="bg1"/>
                </a:solidFill>
              </a:rPr>
              <a:t>				functioning temperature of 39ºC</a:t>
            </a:r>
          </a:p>
          <a:p>
            <a:endParaRPr lang="en-GB" sz="2800" dirty="0">
              <a:solidFill>
                <a:schemeClr val="bg1"/>
              </a:solidFill>
            </a:endParaRPr>
          </a:p>
          <a:p>
            <a:r>
              <a:rPr lang="en-GB" sz="2400" dirty="0">
                <a:solidFill>
                  <a:schemeClr val="bg1"/>
                </a:solidFill>
                <a:latin typeface="CIDFont+F2"/>
              </a:rPr>
              <a:t>Lifetime: 100 000 cycles</a:t>
            </a:r>
          </a:p>
          <a:p>
            <a:r>
              <a:rPr lang="en-GB" sz="2400" dirty="0">
                <a:solidFill>
                  <a:schemeClr val="bg1"/>
                </a:solidFill>
                <a:latin typeface="CIDFont+F2"/>
              </a:rPr>
              <a:t>Closed Contact resistance: ≤ 50 m</a:t>
            </a:r>
            <a:r>
              <a:rPr lang="el-GR" sz="2400" dirty="0">
                <a:solidFill>
                  <a:schemeClr val="bg1"/>
                </a:solidFill>
                <a:latin typeface="CIDFont+F2"/>
              </a:rPr>
              <a:t>Ω</a:t>
            </a:r>
            <a:endParaRPr lang="en-GB" sz="2400" dirty="0">
              <a:solidFill>
                <a:schemeClr val="bg1"/>
              </a:solidFill>
              <a:latin typeface="CIDFont+F2"/>
            </a:endParaRPr>
          </a:p>
          <a:p>
            <a:endParaRPr lang="en-GB" sz="2800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  <p:cxnSp>
        <p:nvCxnSpPr>
          <p:cNvPr id="5" name="Connector: Elbow 4">
            <a:extLst>
              <a:ext uri="{FF2B5EF4-FFF2-40B4-BE49-F238E27FC236}">
                <a16:creationId xmlns:a16="http://schemas.microsoft.com/office/drawing/2014/main" id="{72810217-F2DC-6E05-712C-BC4014E223AB}"/>
              </a:ext>
            </a:extLst>
          </p:cNvPr>
          <p:cNvCxnSpPr/>
          <p:nvPr/>
        </p:nvCxnSpPr>
        <p:spPr>
          <a:xfrm rot="16200000" flipH="1">
            <a:off x="2948731" y="2478074"/>
            <a:ext cx="914400" cy="637563"/>
          </a:xfrm>
          <a:prstGeom prst="bentConnector3">
            <a:avLst>
              <a:gd name="adj1" fmla="val 100000"/>
            </a:avLst>
          </a:prstGeom>
          <a:ln w="38100">
            <a:solidFill>
              <a:srgbClr val="FEFF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5351887D-44A8-424B-D47C-3660539B53BB}"/>
              </a:ext>
            </a:extLst>
          </p:cNvPr>
          <p:cNvCxnSpPr>
            <a:cxnSpLocks/>
          </p:cNvCxnSpPr>
          <p:nvPr/>
        </p:nvCxnSpPr>
        <p:spPr>
          <a:xfrm rot="16200000" flipH="1">
            <a:off x="2386212" y="2472627"/>
            <a:ext cx="1486464" cy="1220520"/>
          </a:xfrm>
          <a:prstGeom prst="bentConnector3">
            <a:avLst>
              <a:gd name="adj1" fmla="val 99900"/>
            </a:avLst>
          </a:prstGeom>
          <a:ln w="38100">
            <a:solidFill>
              <a:srgbClr val="FEFF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4819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D1892-4DA3-1D04-0B75-F88224786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00" y="-70431"/>
            <a:ext cx="10108800" cy="1015663"/>
          </a:xfrm>
        </p:spPr>
        <p:txBody>
          <a:bodyPr/>
          <a:lstStyle/>
          <a:p>
            <a:r>
              <a:rPr lang="en-GB" dirty="0"/>
              <a:t>On-Ground Failure Reproduction </a:t>
            </a:r>
            <a:br>
              <a:rPr lang="en-GB" dirty="0"/>
            </a:br>
            <a:r>
              <a:rPr lang="en-GB" dirty="0"/>
              <a:t>at the ESTEC EEE Component Labs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E8294-741E-6655-500C-2D7B745FB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600" y="1015068"/>
            <a:ext cx="11764800" cy="5194932"/>
          </a:xfrm>
        </p:spPr>
        <p:txBody>
          <a:bodyPr/>
          <a:lstStyle/>
          <a:p>
            <a:r>
              <a:rPr lang="en-GB" dirty="0">
                <a:solidFill>
                  <a:srgbClr val="FEFFFF"/>
                </a:solidFill>
              </a:rPr>
              <a:t>THERMOCYCLING TESTING: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sz="1100" dirty="0"/>
          </a:p>
          <a:p>
            <a:endParaRPr lang="en-GB" dirty="0"/>
          </a:p>
          <a:p>
            <a:endParaRPr lang="en-GB" dirty="0"/>
          </a:p>
          <a:p>
            <a:r>
              <a:rPr lang="en-GB" dirty="0">
                <a:solidFill>
                  <a:srgbClr val="FEFFFF"/>
                </a:solidFill>
              </a:rPr>
              <a:t>         DUTs thermally mounted 		Full test setup in inside a constant temperature oven</a:t>
            </a:r>
          </a:p>
          <a:p>
            <a:r>
              <a:rPr lang="en-GB" dirty="0">
                <a:solidFill>
                  <a:srgbClr val="FEFFFF"/>
                </a:solidFill>
              </a:rPr>
              <a:t>             on Peltier Elements  		and with resistive load temperature and voltage measurement  </a:t>
            </a:r>
          </a:p>
        </p:txBody>
      </p:sp>
      <p:pic>
        <p:nvPicPr>
          <p:cNvPr id="5" name="Picture 4" descr="A close-up of a circuit board&#10;&#10;Description automatically generated">
            <a:extLst>
              <a:ext uri="{FF2B5EF4-FFF2-40B4-BE49-F238E27FC236}">
                <a16:creationId xmlns:a16="http://schemas.microsoft.com/office/drawing/2014/main" id="{FC95A381-4C11-3FE1-FDC5-F3DEE15B94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645" y="1470713"/>
            <a:ext cx="2937724" cy="3916573"/>
          </a:xfrm>
          <a:prstGeom prst="rect">
            <a:avLst/>
          </a:prstGeom>
        </p:spPr>
      </p:pic>
      <p:pic>
        <p:nvPicPr>
          <p:cNvPr id="7" name="Picture 6" descr="A room with computers and monitors&#10;&#10;Description automatically generated">
            <a:extLst>
              <a:ext uri="{FF2B5EF4-FFF2-40B4-BE49-F238E27FC236}">
                <a16:creationId xmlns:a16="http://schemas.microsoft.com/office/drawing/2014/main" id="{2856939E-00CD-7594-F421-5CBB2C1CB2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933" y="1470713"/>
            <a:ext cx="5222099" cy="3916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9755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574EE-712D-0BAB-FFA0-B865DD0D0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Temperature Profile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EF4B4B6-1050-BCDD-2909-79FB45B791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7339" y="1007271"/>
            <a:ext cx="9248434" cy="507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7924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B9955-CED9-CA73-CAB1-BE13FED12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Switching Voltage behaviour change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8455DDB-0DA1-F3D2-AF64-CEDB6CC21C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3038" y="822254"/>
            <a:ext cx="8759261" cy="2705806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B911771-2D2F-8452-A0CF-7A84C13BFC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3038" y="3630313"/>
            <a:ext cx="8759261" cy="2699987"/>
          </a:xfrm>
          <a:prstGeom prst="rect">
            <a:avLst/>
          </a:prstGeom>
        </p:spPr>
      </p:pic>
      <p:sp>
        <p:nvSpPr>
          <p:cNvPr id="3" name="Arrow: Down 2">
            <a:extLst>
              <a:ext uri="{FF2B5EF4-FFF2-40B4-BE49-F238E27FC236}">
                <a16:creationId xmlns:a16="http://schemas.microsoft.com/office/drawing/2014/main" id="{6CE48634-1C39-08D8-9E5D-7395FD8BF166}"/>
              </a:ext>
            </a:extLst>
          </p:cNvPr>
          <p:cNvSpPr/>
          <p:nvPr/>
        </p:nvSpPr>
        <p:spPr>
          <a:xfrm>
            <a:off x="3868615" y="4591182"/>
            <a:ext cx="166255" cy="21101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FD6B01E7-73BE-3488-8A0D-09A62596E56B}"/>
              </a:ext>
            </a:extLst>
          </p:cNvPr>
          <p:cNvSpPr/>
          <p:nvPr/>
        </p:nvSpPr>
        <p:spPr>
          <a:xfrm>
            <a:off x="8433154" y="4696690"/>
            <a:ext cx="166255" cy="21101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35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90D28-D817-7159-120B-602E7F655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Self-Heating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F9A1EC5-34CA-C27B-FB50-08950D0AAD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8039" y="1039357"/>
            <a:ext cx="10657186" cy="5079503"/>
          </a:xfrm>
          <a:prstGeom prst="rect">
            <a:avLst/>
          </a:prstGeom>
        </p:spPr>
      </p:pic>
      <p:sp>
        <p:nvSpPr>
          <p:cNvPr id="3" name="Arrow: Down 2">
            <a:extLst>
              <a:ext uri="{FF2B5EF4-FFF2-40B4-BE49-F238E27FC236}">
                <a16:creationId xmlns:a16="http://schemas.microsoft.com/office/drawing/2014/main" id="{167A00C4-CC6C-AF26-D192-EF889D5A1993}"/>
              </a:ext>
            </a:extLst>
          </p:cNvPr>
          <p:cNvSpPr/>
          <p:nvPr/>
        </p:nvSpPr>
        <p:spPr>
          <a:xfrm>
            <a:off x="5767753" y="2666466"/>
            <a:ext cx="166255" cy="21101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A99F4A82-4BBE-E7E4-440D-4471292BC776}"/>
              </a:ext>
            </a:extLst>
          </p:cNvPr>
          <p:cNvSpPr/>
          <p:nvPr/>
        </p:nvSpPr>
        <p:spPr>
          <a:xfrm>
            <a:off x="7819291" y="2771974"/>
            <a:ext cx="166255" cy="21101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1615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E2F20-A7A7-3F2C-44F0-FCBEA4131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Degradation of Closed Contact Resistance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F22F3F-FDD0-9E91-5185-72C056E469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989" y="1395251"/>
            <a:ext cx="11701360" cy="447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517588"/>
      </p:ext>
    </p:extLst>
  </p:cSld>
  <p:clrMapOvr>
    <a:masterClrMapping/>
  </p:clrMapOvr>
</p:sld>
</file>

<file path=ppt/theme/theme1.xml><?xml version="1.0" encoding="utf-8"?>
<a:theme xmlns:a="http://schemas.openxmlformats.org/drawingml/2006/main" name="ESA_Presentation_DARK">
  <a:themeElements>
    <a:clrScheme name="ESA Presentation 2020 Dark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00AE9C"/>
      </a:accent1>
      <a:accent2>
        <a:srgbClr val="EC1A2F"/>
      </a:accent2>
      <a:accent3>
        <a:srgbClr val="FBAB18"/>
      </a:accent3>
      <a:accent4>
        <a:srgbClr val="009BDA"/>
      </a:accent4>
      <a:accent5>
        <a:srgbClr val="8096A6"/>
      </a:accent5>
      <a:accent6>
        <a:srgbClr val="E7E8E3"/>
      </a:accent6>
      <a:hlink>
        <a:srgbClr val="6DCFF6"/>
      </a:hlink>
      <a:folHlink>
        <a:srgbClr val="009BD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vert="horz" wrap="square" lIns="91440" tIns="45720" rIns="91440" bIns="45720" numCol="1" rtlCol="0" anchor="t" anchorCtr="0" compatLnSpc="1">
        <a:prstTxWarp prst="textNoShape">
          <a:avLst/>
        </a:prstTxWarp>
        <a:spAutoFit/>
      </a:bodyPr>
      <a:lstStyle>
        <a:defPPr algn="l">
          <a:defRPr dirty="0">
            <a:solidFill>
              <a:srgbClr val="8197A6"/>
            </a:solidFill>
            <a:latin typeface="Arial" panose="020B0604020202020204" pitchFamily="34" charset="0"/>
            <a:ea typeface="MS PGothic" pitchFamily="34" charset="-128"/>
            <a:cs typeface="Arial" panose="020B0604020202020204" pitchFamily="34" charset="0"/>
          </a:defRPr>
        </a:defPPr>
      </a:lstStyle>
    </a:txDef>
  </a:objectDefaults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20_ESA_Presentation_Tutorial.potx" id="{AD84E6E5-1172-42FC-A22E-605E7726E1B6}" vid="{B6415ED6-D3DD-453C-884C-6AE78911A34C}"/>
    </a:ext>
  </a:extLst>
</a:theme>
</file>

<file path=ppt/theme/theme2.xml><?xml version="1.0" encoding="utf-8"?>
<a:theme xmlns:a="http://schemas.openxmlformats.org/drawingml/2006/main" name="ESA_Presentation_DARK_BG">
  <a:themeElements>
    <a:clrScheme name="ESA Presentation 2020 Dark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00AE9C"/>
      </a:accent1>
      <a:accent2>
        <a:srgbClr val="EC1A2F"/>
      </a:accent2>
      <a:accent3>
        <a:srgbClr val="FBAB18"/>
      </a:accent3>
      <a:accent4>
        <a:srgbClr val="009BDA"/>
      </a:accent4>
      <a:accent5>
        <a:srgbClr val="8096A6"/>
      </a:accent5>
      <a:accent6>
        <a:srgbClr val="E7E8E3"/>
      </a:accent6>
      <a:hlink>
        <a:srgbClr val="6DCFF6"/>
      </a:hlink>
      <a:folHlink>
        <a:srgbClr val="009BD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vert="horz" wrap="square" lIns="91440" tIns="45720" rIns="91440" bIns="45720" numCol="1" rtlCol="0" anchor="t" anchorCtr="0" compatLnSpc="1">
        <a:prstTxWarp prst="textNoShape">
          <a:avLst/>
        </a:prstTxWarp>
        <a:spAutoFit/>
      </a:bodyPr>
      <a:lstStyle>
        <a:defPPr algn="l">
          <a:defRPr dirty="0">
            <a:solidFill>
              <a:srgbClr val="8197A6"/>
            </a:solidFill>
            <a:latin typeface="Arial" panose="020B0604020202020204" pitchFamily="34" charset="0"/>
            <a:ea typeface="MS PGothic" pitchFamily="34" charset="-128"/>
            <a:cs typeface="Arial" panose="020B0604020202020204" pitchFamily="34" charset="0"/>
          </a:defRPr>
        </a:defPPr>
      </a:lstStyle>
    </a:txDef>
  </a:objectDefaults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20_ESA_Presentation_Tutorial.potx" id="{AD84E6E5-1172-42FC-A22E-605E7726E1B6}" vid="{E7B39AB3-A495-4995-A1CC-E8004BF7BB5E}"/>
    </a:ext>
  </a:extLst>
</a:theme>
</file>

<file path=ppt/theme/theme3.xml><?xml version="1.0" encoding="utf-8"?>
<a:theme xmlns:a="http://schemas.openxmlformats.org/drawingml/2006/main" name="ESA_Presentation_CLEAR">
  <a:themeElements>
    <a:clrScheme name="ESA Presentation 2020 Light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75C8AE"/>
      </a:accent1>
      <a:accent2>
        <a:srgbClr val="F06669"/>
      </a:accent2>
      <a:accent3>
        <a:srgbClr val="FFCC4D"/>
      </a:accent3>
      <a:accent4>
        <a:srgbClr val="6DCFF6"/>
      </a:accent4>
      <a:accent5>
        <a:srgbClr val="8096A6"/>
      </a:accent5>
      <a:accent6>
        <a:srgbClr val="E7E8E3"/>
      </a:accent6>
      <a:hlink>
        <a:srgbClr val="009BDA"/>
      </a:hlink>
      <a:folHlink>
        <a:srgbClr val="75C8A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err="1" smtClean="0">
            <a:solidFill>
              <a:srgbClr val="8197A6"/>
            </a:solidFill>
            <a:latin typeface="Arial" panose="020B0604020202020204" pitchFamily="34" charset="0"/>
            <a:ea typeface="MS PGothic" pitchFamily="34" charset="-128"/>
            <a:cs typeface="Arial" panose="020B0604020202020204" pitchFamily="34" charset="0"/>
          </a:defRPr>
        </a:defPPr>
      </a:lstStyle>
    </a:txDef>
  </a:objectDefaults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20_ESA_Presentation_Tutorial.potx" id="{AD84E6E5-1172-42FC-A22E-605E7726E1B6}" vid="{B41E370E-6FDD-4069-8A3B-CD643F13DB43}"/>
    </a:ext>
  </a:extLst>
</a:theme>
</file>

<file path=ppt/theme/theme4.xml><?xml version="1.0" encoding="utf-8"?>
<a:theme xmlns:a="http://schemas.openxmlformats.org/drawingml/2006/main" name="ESA_Presentation_CLEAR_BG">
  <a:themeElements>
    <a:clrScheme name="ESA Presentation 2020 Light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75C8AE"/>
      </a:accent1>
      <a:accent2>
        <a:srgbClr val="F06669"/>
      </a:accent2>
      <a:accent3>
        <a:srgbClr val="FFCC4D"/>
      </a:accent3>
      <a:accent4>
        <a:srgbClr val="6DCFF6"/>
      </a:accent4>
      <a:accent5>
        <a:srgbClr val="8096A6"/>
      </a:accent5>
      <a:accent6>
        <a:srgbClr val="E7E8E3"/>
      </a:accent6>
      <a:hlink>
        <a:srgbClr val="009BDA"/>
      </a:hlink>
      <a:folHlink>
        <a:srgbClr val="75C8A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20_ESA_Presentation_Tutorial.potx" id="{AD84E6E5-1172-42FC-A22E-605E7726E1B6}" vid="{81F7B777-5286-47DB-B847-25228E74BE42}"/>
    </a:ext>
  </a:ext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B505F0AAF8854BA7D2674B04F786C6" ma:contentTypeVersion="6" ma:contentTypeDescription="Create a new document." ma:contentTypeScope="" ma:versionID="0a9a67665d95953682270a56ef237d6d">
  <xsd:schema xmlns:xsd="http://www.w3.org/2001/XMLSchema" xmlns:xs="http://www.w3.org/2001/XMLSchema" xmlns:p="http://schemas.microsoft.com/office/2006/metadata/properties" xmlns:ns1="http://schemas.microsoft.com/sharepoint/v3" xmlns:ns2="f56811fa-b606-4f2e-bb30-f06042c05933" targetNamespace="http://schemas.microsoft.com/office/2006/metadata/properties" ma:root="true" ma:fieldsID="4a65544b1edf5d5962745fcf9921f865" ns1:_="" ns2:_="">
    <xsd:import namespace="http://schemas.microsoft.com/sharepoint/v3"/>
    <xsd:import namespace="f56811fa-b606-4f2e-bb30-f06042c0593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6811fa-b606-4f2e-bb30-f06042c0593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548D79E0-F545-4A75-B39D-7B8AF1D9BA8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C030866-11B3-4605-8CC3-0D2157D377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f56811fa-b606-4f2e-bb30-f06042c059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E22279E-2C4C-4C93-8498-455A58D1433E}">
  <ds:schemaRefs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ddc99d1b-0883-4f2c-a8e6-6d8ebaa0e5d6"/>
    <ds:schemaRef ds:uri="http://purl.org/dc/terms/"/>
    <ds:schemaRef ds:uri="http://schemas.microsoft.com/sharepoint/v3/fields"/>
    <ds:schemaRef ds:uri="http://schemas.openxmlformats.org/package/2006/metadata/core-properties"/>
    <ds:schemaRef ds:uri="http://purl.org/dc/elements/1.1/"/>
    <ds:schemaRef ds:uri="http://schemas.microsoft.com/sharepoint/v4"/>
    <ds:schemaRef ds:uri="http://schemas.microsoft.com/office/2006/metadata/properties"/>
    <ds:schemaRef ds:uri="http://purl.org/dc/dcmitype/"/>
    <ds:schemaRef ds:uri="http://schemas.microsoft.com/sharepoint/v3"/>
  </ds:schemaRefs>
</ds:datastoreItem>
</file>

<file path=docMetadata/LabelInfo.xml><?xml version="1.0" encoding="utf-8"?>
<clbl:labelList xmlns:clbl="http://schemas.microsoft.com/office/2020/mipLabelMetadata">
  <clbl:label id="{3976fa30-1907-4356-8241-62ea5e1c0256}" enabled="1" method="Standard" siteId="{9a5cacd0-2bef-4dd7-ac5c-7ebe1f54f495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2020_ESA_Presentation_Tutorial</Template>
  <TotalTime>0</TotalTime>
  <Words>417</Words>
  <Application>Microsoft Office PowerPoint</Application>
  <PresentationFormat>Custom</PresentationFormat>
  <Paragraphs>78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</vt:lpstr>
      <vt:lpstr>Calibri</vt:lpstr>
      <vt:lpstr>CIDFont+F1</vt:lpstr>
      <vt:lpstr>CIDFont+F2</vt:lpstr>
      <vt:lpstr>Verdana</vt:lpstr>
      <vt:lpstr>ESA_Presentation_DARK</vt:lpstr>
      <vt:lpstr>ESA_Presentation_DARK_BG</vt:lpstr>
      <vt:lpstr>ESA_Presentation_CLEAR</vt:lpstr>
      <vt:lpstr>ESA_Presentation_CLEAR_BG</vt:lpstr>
      <vt:lpstr>PowerPoint Presentation</vt:lpstr>
      <vt:lpstr>Telemetry Data</vt:lpstr>
      <vt:lpstr>What is a Hermetically Sealed Bimetallic Thermostat Switch?</vt:lpstr>
      <vt:lpstr>Component Specification</vt:lpstr>
      <vt:lpstr>On-Ground Failure Reproduction  at the ESTEC EEE Component Labs</vt:lpstr>
      <vt:lpstr>Temperature Profile</vt:lpstr>
      <vt:lpstr>Switching Voltage behaviour change </vt:lpstr>
      <vt:lpstr>Self-Heating</vt:lpstr>
      <vt:lpstr>Degradation of Closed Contact Resistance </vt:lpstr>
      <vt:lpstr>Thermal Image</vt:lpstr>
      <vt:lpstr>Xray – image and video</vt:lpstr>
      <vt:lpstr>Residual Gas Analysis</vt:lpstr>
      <vt:lpstr>Contact Inspection</vt:lpstr>
      <vt:lpstr>Root Cause of Thermostat Failure </vt:lpstr>
      <vt:lpstr>PowerPoint Presentation</vt:lpstr>
      <vt:lpstr>Approach to mitigate the in-orbit anomaly</vt:lpstr>
      <vt:lpstr>Telemetry data after implementing new control loop</vt:lpstr>
      <vt:lpstr>PowerPoint Presentation</vt:lpstr>
    </vt:vector>
  </TitlesOfParts>
  <Manager/>
  <Company>ESA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Failure Analysis after in orbit anomaly on COMEPA bimetallic thermostat TH47</dc:title>
  <dc:subject>Failure Analysis after in orbit anomaly on COMEPA bimetallic thermostat TH47</dc:subject>
  <dc:creator>Florian Krimmel</dc:creator>
  <cp:keywords/>
  <dc:description/>
  <cp:lastModifiedBy>Joaquin Jimenez</cp:lastModifiedBy>
  <cp:revision>3</cp:revision>
  <cp:lastPrinted>2008-08-26T16:26:23Z</cp:lastPrinted>
  <dcterms:created xsi:type="dcterms:W3CDTF">2024-09-06T08:34:11Z</dcterms:created>
  <dcterms:modified xsi:type="dcterms:W3CDTF">2026-07-16T17:00:09Z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Florian Krimmel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5GV2.0</vt:lpwstr>
  </property>
  <property fmtid="{D5CDD505-2E9C-101B-9397-08002B2CF9AE}" pid="13" name="ShowESADialog1">
    <vt:bool>true</vt:bool>
  </property>
  <property fmtid="{D5CDD505-2E9C-101B-9397-08002B2CF9AE}" pid="14" name="ContentTypeId">
    <vt:lpwstr>0x010100A3B505F0AAF8854BA7D2674B04F786C6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– For ESA Official Use Only</vt:lpwstr>
  </property>
  <property fmtid="{D5CDD505-2E9C-101B-9397-08002B2CF9AE}" pid="18" name="Classification Caveat">
    <vt:lpwstr/>
  </property>
  <property fmtid="{D5CDD505-2E9C-101B-9397-08002B2CF9AE}" pid="19" name="Status">
    <vt:lpwstr>N/A</vt:lpwstr>
  </property>
  <property fmtid="{D5CDD505-2E9C-101B-9397-08002B2CF9AE}" pid="20" name="bmsSiteName">
    <vt:lpwstr/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/>
  </property>
  <property fmtid="{D5CDD505-2E9C-101B-9397-08002B2CF9AE}" pid="24" name="bmsAddress">
    <vt:lpwstr/>
  </property>
  <property fmtid="{D5CDD505-2E9C-101B-9397-08002B2CF9AE}" pid="25" name="bmsPlace">
    <vt:lpwstr/>
  </property>
  <property fmtid="{D5CDD505-2E9C-101B-9397-08002B2CF9AE}" pid="26" name="bmsPhoneFax">
    <vt:lpwstr/>
  </property>
  <property fmtid="{D5CDD505-2E9C-101B-9397-08002B2CF9AE}" pid="27" name="Issue">
    <vt:i4>0</vt:i4>
  </property>
  <property fmtid="{D5CDD505-2E9C-101B-9397-08002B2CF9AE}" pid="28" name="Revision">
    <vt:i4>0</vt:i4>
  </property>
  <property fmtid="{D5CDD505-2E9C-101B-9397-08002B2CF9AE}" pid="29" name="Issue Date">
    <vt:filetime>2024-09-05T22:00:00Z</vt:filetime>
  </property>
  <property fmtid="{D5CDD505-2E9C-101B-9397-08002B2CF9AE}" pid="30" name="Organisational_x0020_entity">
    <vt:lpwstr/>
  </property>
  <property fmtid="{D5CDD505-2E9C-101B-9397-08002B2CF9AE}" pid="31" name="_dlc_DocIdItemGuid">
    <vt:lpwstr>4a00021d-1ae8-4ecb-b967-5539d02b5596</vt:lpwstr>
  </property>
  <property fmtid="{D5CDD505-2E9C-101B-9397-08002B2CF9AE}" pid="32" name="Organisational entity">
    <vt:lpwstr/>
  </property>
  <property fmtid="{D5CDD505-2E9C-101B-9397-08002B2CF9AE}" pid="33" name="IconOverlay">
    <vt:lpwstr/>
  </property>
  <property fmtid="{D5CDD505-2E9C-101B-9397-08002B2CF9AE}" pid="34" name="Document ID Value">
    <vt:lpwstr>PKKMWAM5UKCP-1108600927-1304</vt:lpwstr>
  </property>
  <property fmtid="{D5CDD505-2E9C-101B-9397-08002B2CF9AE}" pid="35" name="MSIP_Label_3976fa30-1907-4356-8241-62ea5e1c0256_Enabled">
    <vt:lpwstr>true</vt:lpwstr>
  </property>
  <property fmtid="{D5CDD505-2E9C-101B-9397-08002B2CF9AE}" pid="36" name="MSIP_Label_3976fa30-1907-4356-8241-62ea5e1c0256_SetDate">
    <vt:lpwstr>2020-09-30T12:14:03Z</vt:lpwstr>
  </property>
  <property fmtid="{D5CDD505-2E9C-101B-9397-08002B2CF9AE}" pid="37" name="MSIP_Label_3976fa30-1907-4356-8241-62ea5e1c0256_Method">
    <vt:lpwstr>Standard</vt:lpwstr>
  </property>
  <property fmtid="{D5CDD505-2E9C-101B-9397-08002B2CF9AE}" pid="38" name="MSIP_Label_3976fa30-1907-4356-8241-62ea5e1c0256_Name">
    <vt:lpwstr>ESA UNCLASSIFIED – For ESA Official Use Only</vt:lpwstr>
  </property>
  <property fmtid="{D5CDD505-2E9C-101B-9397-08002B2CF9AE}" pid="39" name="MSIP_Label_3976fa30-1907-4356-8241-62ea5e1c0256_SiteId">
    <vt:lpwstr>9a5cacd0-2bef-4dd7-ac5c-7ebe1f54f495</vt:lpwstr>
  </property>
  <property fmtid="{D5CDD505-2E9C-101B-9397-08002B2CF9AE}" pid="40" name="MSIP_Label_3976fa30-1907-4356-8241-62ea5e1c0256_ActionId">
    <vt:lpwstr>c41b7b93-7688-49e1-93f2-2611d3e7665f</vt:lpwstr>
  </property>
  <property fmtid="{D5CDD505-2E9C-101B-9397-08002B2CF9AE}" pid="41" name="MSIP_Label_3976fa30-1907-4356-8241-62ea5e1c0256_ContentBits">
    <vt:lpwstr>0</vt:lpwstr>
  </property>
  <property fmtid="{D5CDD505-2E9C-101B-9397-08002B2CF9AE}" pid="42" name="Scheduling End Date">
    <vt:lpwstr/>
  </property>
  <property fmtid="{D5CDD505-2E9C-101B-9397-08002B2CF9AE}" pid="43" name="Scheduling Start Date">
    <vt:lpwstr/>
  </property>
</Properties>
</file>